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embeddedFontLst>
    <p:embeddedFont>
      <p:font typeface="Poppins Bold" charset="1" panose="00000800000000000000"/>
      <p:regular r:id="rId18"/>
    </p:embeddedFont>
    <p:embeddedFont>
      <p:font typeface="Poppins" charset="1" panose="00000500000000000000"/>
      <p:regular r:id="rId19"/>
    </p:embeddedFont>
    <p:embeddedFont>
      <p:font typeface="Poppins Ultra-Bold" charset="1" panose="00000900000000000000"/>
      <p:regular r:id="rId20"/>
    </p:embeddedFont>
    <p:embeddedFont>
      <p:font typeface="Poppins Semi-Bold" charset="1" panose="0000070000000000000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https://www.koenig-solutions.com" TargetMode="External" Type="http://schemas.openxmlformats.org/officeDocument/2006/relationships/hyperlink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8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6.png" Type="http://schemas.openxmlformats.org/officeDocument/2006/relationships/image"/><Relationship Id="rId11" Target="../media/image57.svg" Type="http://schemas.openxmlformats.org/officeDocument/2006/relationships/image"/><Relationship Id="rId12" Target="../media/image5.png" Type="http://schemas.openxmlformats.org/officeDocument/2006/relationships/image"/><Relationship Id="rId2" Target="../media/image49.jpeg" Type="http://schemas.openxmlformats.org/officeDocument/2006/relationships/image"/><Relationship Id="rId3" Target="../media/image2.png" Type="http://schemas.openxmlformats.org/officeDocument/2006/relationships/image"/><Relationship Id="rId4" Target="../media/image50.png" Type="http://schemas.openxmlformats.org/officeDocument/2006/relationships/image"/><Relationship Id="rId5" Target="../media/image51.svg" Type="http://schemas.openxmlformats.org/officeDocument/2006/relationships/image"/><Relationship Id="rId6" Target="../media/image52.png" Type="http://schemas.openxmlformats.org/officeDocument/2006/relationships/image"/><Relationship Id="rId7" Target="../media/image53.svg" Type="http://schemas.openxmlformats.org/officeDocument/2006/relationships/image"/><Relationship Id="rId8" Target="../media/image54.png" Type="http://schemas.openxmlformats.org/officeDocument/2006/relationships/image"/><Relationship Id="rId9" Target="../media/image55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8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https://www.koenig-solutions.com" TargetMode="External" Type="http://schemas.openxmlformats.org/officeDocument/2006/relationships/hyperlink"/><Relationship Id="rId7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svg" Type="http://schemas.openxmlformats.org/officeDocument/2006/relationships/image"/><Relationship Id="rId11" Target="../media/image14.png" Type="http://schemas.openxmlformats.org/officeDocument/2006/relationships/image"/><Relationship Id="rId12" Target="../media/image15.svg" Type="http://schemas.openxmlformats.org/officeDocument/2006/relationships/image"/><Relationship Id="rId13" Target="../media/image5.png" Type="http://schemas.openxmlformats.org/officeDocument/2006/relationships/image"/><Relationship Id="rId2" Target="../media/image6.jpeg" Type="http://schemas.openxmlformats.org/officeDocument/2006/relationships/image"/><Relationship Id="rId3" Target="../media/image2.png" Type="http://schemas.openxmlformats.org/officeDocument/2006/relationships/image"/><Relationship Id="rId4" Target="../media/image7.pn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Relationship Id="rId7" Target="../media/image10.png" Type="http://schemas.openxmlformats.org/officeDocument/2006/relationships/image"/><Relationship Id="rId8" Target="../media/image11.sv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16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5.png" Type="http://schemas.openxmlformats.org/officeDocument/2006/relationships/image"/><Relationship Id="rId11" Target="../media/image26.svg" Type="http://schemas.openxmlformats.org/officeDocument/2006/relationships/image"/><Relationship Id="rId12" Target="../media/image5.png" Type="http://schemas.openxmlformats.org/officeDocument/2006/relationships/image"/><Relationship Id="rId2" Target="../media/image17.png" Type="http://schemas.openxmlformats.org/officeDocument/2006/relationships/image"/><Relationship Id="rId3" Target="../media/image18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21.png" Type="http://schemas.openxmlformats.org/officeDocument/2006/relationships/image"/><Relationship Id="rId7" Target="../media/image22.svg" Type="http://schemas.openxmlformats.org/officeDocument/2006/relationships/image"/><Relationship Id="rId8" Target="../media/image23.png" Type="http://schemas.openxmlformats.org/officeDocument/2006/relationships/image"/><Relationship Id="rId9" Target="../media/image24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5.png" Type="http://schemas.openxmlformats.org/officeDocument/2006/relationships/image"/><Relationship Id="rId11" Target="../media/image36.svg" Type="http://schemas.openxmlformats.org/officeDocument/2006/relationships/image"/><Relationship Id="rId12" Target="../media/image5.png" Type="http://schemas.openxmlformats.org/officeDocument/2006/relationships/image"/><Relationship Id="rId2" Target="../media/image27.png" Type="http://schemas.openxmlformats.org/officeDocument/2006/relationships/image"/><Relationship Id="rId3" Target="../media/image28.svg" Type="http://schemas.openxmlformats.org/officeDocument/2006/relationships/image"/><Relationship Id="rId4" Target="../media/image29.png" Type="http://schemas.openxmlformats.org/officeDocument/2006/relationships/image"/><Relationship Id="rId5" Target="../media/image30.svg" Type="http://schemas.openxmlformats.org/officeDocument/2006/relationships/image"/><Relationship Id="rId6" Target="../media/image31.png" Type="http://schemas.openxmlformats.org/officeDocument/2006/relationships/image"/><Relationship Id="rId7" Target="../media/image32.svg" Type="http://schemas.openxmlformats.org/officeDocument/2006/relationships/image"/><Relationship Id="rId8" Target="../media/image33.png" Type="http://schemas.openxmlformats.org/officeDocument/2006/relationships/image"/><Relationship Id="rId9" Target="../media/image34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3.png" Type="http://schemas.openxmlformats.org/officeDocument/2006/relationships/image"/><Relationship Id="rId11" Target="../media/image44.svg" Type="http://schemas.openxmlformats.org/officeDocument/2006/relationships/image"/><Relationship Id="rId12" Target="../media/image5.png" Type="http://schemas.openxmlformats.org/officeDocument/2006/relationships/image"/><Relationship Id="rId2" Target="../media/image27.png" Type="http://schemas.openxmlformats.org/officeDocument/2006/relationships/image"/><Relationship Id="rId3" Target="../media/image28.svg" Type="http://schemas.openxmlformats.org/officeDocument/2006/relationships/image"/><Relationship Id="rId4" Target="../media/image37.png" Type="http://schemas.openxmlformats.org/officeDocument/2006/relationships/image"/><Relationship Id="rId5" Target="../media/image38.svg" Type="http://schemas.openxmlformats.org/officeDocument/2006/relationships/image"/><Relationship Id="rId6" Target="../media/image39.png" Type="http://schemas.openxmlformats.org/officeDocument/2006/relationships/image"/><Relationship Id="rId7" Target="../media/image40.svg" Type="http://schemas.openxmlformats.org/officeDocument/2006/relationships/image"/><Relationship Id="rId8" Target="../media/image41.png" Type="http://schemas.openxmlformats.org/officeDocument/2006/relationships/image"/><Relationship Id="rId9" Target="../media/image42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5.jpeg" Type="http://schemas.openxmlformats.org/officeDocument/2006/relationships/image"/><Relationship Id="rId3" Target="../media/image5.png" Type="http://schemas.openxmlformats.org/officeDocument/2006/relationships/image"/><Relationship Id="rId4" Target="https://www.koenig-solutions.com/about-koenig?a=our-partners" TargetMode="External" Type="http://schemas.openxmlformats.org/officeDocument/2006/relationships/hyperlink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6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7.jpeg" Type="http://schemas.openxmlformats.org/officeDocument/2006/relationships/image"/><Relationship Id="rId3" Target="../media/image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0" y="0"/>
            <a:ext cx="8237727" cy="10778964"/>
            <a:chOff x="0" y="0"/>
            <a:chExt cx="15972092" cy="208992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972028" cy="20899247"/>
            </a:xfrm>
            <a:custGeom>
              <a:avLst/>
              <a:gdLst/>
              <a:ahLst/>
              <a:cxnLst/>
              <a:rect r="r" b="b" t="t" l="l"/>
              <a:pathLst>
                <a:path h="20899247" w="15972028">
                  <a:moveTo>
                    <a:pt x="0" y="0"/>
                  </a:moveTo>
                  <a:lnTo>
                    <a:pt x="0" y="20899247"/>
                  </a:lnTo>
                  <a:lnTo>
                    <a:pt x="8776462" y="20899247"/>
                  </a:lnTo>
                  <a:lnTo>
                    <a:pt x="15972028" y="8573262"/>
                  </a:lnTo>
                  <a:lnTo>
                    <a:pt x="11004550" y="0"/>
                  </a:lnTo>
                  <a:close/>
                </a:path>
              </a:pathLst>
            </a:custGeom>
            <a:blipFill>
              <a:blip r:embed="rId2"/>
              <a:stretch>
                <a:fillRect l="-96273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-10800000">
            <a:off x="6631578" y="8299744"/>
            <a:ext cx="2451270" cy="2177133"/>
            <a:chOff x="0" y="0"/>
            <a:chExt cx="772341" cy="68596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72341" cy="685967"/>
            </a:xfrm>
            <a:custGeom>
              <a:avLst/>
              <a:gdLst/>
              <a:ahLst/>
              <a:cxnLst/>
              <a:rect r="r" b="b" t="t" l="l"/>
              <a:pathLst>
                <a:path h="685967" w="772341">
                  <a:moveTo>
                    <a:pt x="386171" y="685967"/>
                  </a:moveTo>
                  <a:lnTo>
                    <a:pt x="772341" y="0"/>
                  </a:lnTo>
                  <a:lnTo>
                    <a:pt x="0" y="0"/>
                  </a:lnTo>
                  <a:lnTo>
                    <a:pt x="386171" y="685967"/>
                  </a:lnTo>
                  <a:close/>
                </a:path>
              </a:pathLst>
            </a:custGeom>
            <a:solidFill>
              <a:srgbClr val="113347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120678" y="-8152"/>
              <a:ext cx="530985" cy="3756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3567425">
            <a:off x="3417271" y="-385219"/>
            <a:ext cx="7690820" cy="2023107"/>
            <a:chOff x="0" y="0"/>
            <a:chExt cx="1346908" cy="35431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346908" cy="354311"/>
            </a:xfrm>
            <a:custGeom>
              <a:avLst/>
              <a:gdLst/>
              <a:ahLst/>
              <a:cxnLst/>
              <a:rect r="r" b="b" t="t" l="l"/>
              <a:pathLst>
                <a:path h="354311" w="1346908">
                  <a:moveTo>
                    <a:pt x="1143708" y="0"/>
                  </a:moveTo>
                  <a:lnTo>
                    <a:pt x="0" y="0"/>
                  </a:lnTo>
                  <a:lnTo>
                    <a:pt x="203200" y="354311"/>
                  </a:lnTo>
                  <a:lnTo>
                    <a:pt x="1346908" y="354311"/>
                  </a:lnTo>
                  <a:lnTo>
                    <a:pt x="1143708" y="0"/>
                  </a:lnTo>
                  <a:close/>
                </a:path>
              </a:pathLst>
            </a:custGeom>
            <a:solidFill>
              <a:srgbClr val="113347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101600" y="-57150"/>
              <a:ext cx="1143708" cy="4114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3567425">
            <a:off x="5896102" y="545174"/>
            <a:ext cx="4522503" cy="830410"/>
            <a:chOff x="0" y="0"/>
            <a:chExt cx="1929615" cy="35431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929615" cy="354311"/>
            </a:xfrm>
            <a:custGeom>
              <a:avLst/>
              <a:gdLst/>
              <a:ahLst/>
              <a:cxnLst/>
              <a:rect r="r" b="b" t="t" l="l"/>
              <a:pathLst>
                <a:path h="354311" w="1929615">
                  <a:moveTo>
                    <a:pt x="1726415" y="0"/>
                  </a:moveTo>
                  <a:lnTo>
                    <a:pt x="0" y="0"/>
                  </a:lnTo>
                  <a:lnTo>
                    <a:pt x="203200" y="354311"/>
                  </a:lnTo>
                  <a:lnTo>
                    <a:pt x="1929615" y="354311"/>
                  </a:lnTo>
                  <a:lnTo>
                    <a:pt x="1726415" y="0"/>
                  </a:lnTo>
                  <a:close/>
                </a:path>
              </a:pathLst>
            </a:custGeom>
            <a:solidFill>
              <a:srgbClr val="1090C9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101600" y="-57150"/>
              <a:ext cx="1726415" cy="4114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3567425">
            <a:off x="6281242" y="9092134"/>
            <a:ext cx="4708710" cy="727767"/>
            <a:chOff x="0" y="0"/>
            <a:chExt cx="2292417" cy="35431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292417" cy="354311"/>
            </a:xfrm>
            <a:custGeom>
              <a:avLst/>
              <a:gdLst/>
              <a:ahLst/>
              <a:cxnLst/>
              <a:rect r="r" b="b" t="t" l="l"/>
              <a:pathLst>
                <a:path h="354311" w="2292417">
                  <a:moveTo>
                    <a:pt x="2089217" y="0"/>
                  </a:moveTo>
                  <a:lnTo>
                    <a:pt x="0" y="0"/>
                  </a:lnTo>
                  <a:lnTo>
                    <a:pt x="203200" y="354311"/>
                  </a:lnTo>
                  <a:lnTo>
                    <a:pt x="2292417" y="354311"/>
                  </a:lnTo>
                  <a:lnTo>
                    <a:pt x="2089217" y="0"/>
                  </a:lnTo>
                  <a:close/>
                </a:path>
              </a:pathLst>
            </a:custGeom>
            <a:solidFill>
              <a:srgbClr val="1090C9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101600" y="-57150"/>
              <a:ext cx="2089217" cy="4114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-3587692">
            <a:off x="4078441" y="8540371"/>
            <a:ext cx="6506445" cy="309056"/>
          </a:xfrm>
          <a:custGeom>
            <a:avLst/>
            <a:gdLst/>
            <a:ahLst/>
            <a:cxnLst/>
            <a:rect r="r" b="b" t="t" l="l"/>
            <a:pathLst>
              <a:path h="309056" w="6506445">
                <a:moveTo>
                  <a:pt x="0" y="0"/>
                </a:moveTo>
                <a:lnTo>
                  <a:pt x="6506445" y="0"/>
                </a:lnTo>
                <a:lnTo>
                  <a:pt x="6506445" y="309056"/>
                </a:lnTo>
                <a:lnTo>
                  <a:pt x="0" y="309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000"/>
            </a:blip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7212503">
            <a:off x="1416653" y="8192320"/>
            <a:ext cx="10866833" cy="796584"/>
            <a:chOff x="0" y="0"/>
            <a:chExt cx="4892571" cy="358646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4892571" cy="358646"/>
            </a:xfrm>
            <a:custGeom>
              <a:avLst/>
              <a:gdLst/>
              <a:ahLst/>
              <a:cxnLst/>
              <a:rect r="r" b="b" t="t" l="l"/>
              <a:pathLst>
                <a:path h="358646" w="4892571">
                  <a:moveTo>
                    <a:pt x="203200" y="0"/>
                  </a:moveTo>
                  <a:lnTo>
                    <a:pt x="4892571" y="0"/>
                  </a:lnTo>
                  <a:lnTo>
                    <a:pt x="4689371" y="358646"/>
                  </a:lnTo>
                  <a:lnTo>
                    <a:pt x="0" y="3586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090C9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101600" y="-57150"/>
              <a:ext cx="4689371" cy="4157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0" id="20"/>
          <p:cNvSpPr/>
          <p:nvPr/>
        </p:nvSpPr>
        <p:spPr>
          <a:xfrm flipH="false" flipV="false" rot="-3587692">
            <a:off x="2792919" y="6901758"/>
            <a:ext cx="9498397" cy="451174"/>
          </a:xfrm>
          <a:custGeom>
            <a:avLst/>
            <a:gdLst/>
            <a:ahLst/>
            <a:cxnLst/>
            <a:rect r="r" b="b" t="t" l="l"/>
            <a:pathLst>
              <a:path h="451174" w="9498397">
                <a:moveTo>
                  <a:pt x="0" y="0"/>
                </a:moveTo>
                <a:lnTo>
                  <a:pt x="9498397" y="0"/>
                </a:lnTo>
                <a:lnTo>
                  <a:pt x="9498397" y="451174"/>
                </a:lnTo>
                <a:lnTo>
                  <a:pt x="0" y="4511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000"/>
            </a:blip>
            <a:stretch>
              <a:fillRect l="0" t="0" r="0" b="0"/>
            </a:stretch>
          </a:blipFill>
        </p:spPr>
      </p:sp>
      <p:grpSp>
        <p:nvGrpSpPr>
          <p:cNvPr name="Group 21" id="21"/>
          <p:cNvGrpSpPr/>
          <p:nvPr/>
        </p:nvGrpSpPr>
        <p:grpSpPr>
          <a:xfrm rot="7212503">
            <a:off x="808205" y="7141880"/>
            <a:ext cx="11863906" cy="796584"/>
            <a:chOff x="0" y="0"/>
            <a:chExt cx="5341483" cy="358646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5341484" cy="358646"/>
            </a:xfrm>
            <a:custGeom>
              <a:avLst/>
              <a:gdLst/>
              <a:ahLst/>
              <a:cxnLst/>
              <a:rect r="r" b="b" t="t" l="l"/>
              <a:pathLst>
                <a:path h="358646" w="5341484">
                  <a:moveTo>
                    <a:pt x="203200" y="0"/>
                  </a:moveTo>
                  <a:lnTo>
                    <a:pt x="5341484" y="0"/>
                  </a:lnTo>
                  <a:lnTo>
                    <a:pt x="5138284" y="358646"/>
                  </a:lnTo>
                  <a:lnTo>
                    <a:pt x="0" y="3586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090C9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101600" y="-57150"/>
              <a:ext cx="5138283" cy="4157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0">
            <a:off x="16509723" y="8508723"/>
            <a:ext cx="749577" cy="749577"/>
          </a:xfrm>
          <a:custGeom>
            <a:avLst/>
            <a:gdLst/>
            <a:ahLst/>
            <a:cxnLst/>
            <a:rect r="r" b="b" t="t" l="l"/>
            <a:pathLst>
              <a:path h="749577" w="749577">
                <a:moveTo>
                  <a:pt x="0" y="0"/>
                </a:moveTo>
                <a:lnTo>
                  <a:pt x="749577" y="0"/>
                </a:lnTo>
                <a:lnTo>
                  <a:pt x="749577" y="749577"/>
                </a:lnTo>
                <a:lnTo>
                  <a:pt x="0" y="7495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5" id="25"/>
          <p:cNvGrpSpPr/>
          <p:nvPr/>
        </p:nvGrpSpPr>
        <p:grpSpPr>
          <a:xfrm rot="0">
            <a:off x="7989462" y="6908879"/>
            <a:ext cx="849956" cy="535116"/>
            <a:chOff x="0" y="0"/>
            <a:chExt cx="575059" cy="362046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575059" cy="362046"/>
            </a:xfrm>
            <a:custGeom>
              <a:avLst/>
              <a:gdLst/>
              <a:ahLst/>
              <a:cxnLst/>
              <a:rect r="r" b="b" t="t" l="l"/>
              <a:pathLst>
                <a:path h="362046" w="575059">
                  <a:moveTo>
                    <a:pt x="203200" y="0"/>
                  </a:moveTo>
                  <a:lnTo>
                    <a:pt x="575059" y="0"/>
                  </a:lnTo>
                  <a:lnTo>
                    <a:pt x="371859" y="362046"/>
                  </a:lnTo>
                  <a:lnTo>
                    <a:pt x="0" y="3620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13347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101600" y="-57150"/>
              <a:ext cx="371859" cy="4191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8434493" y="6076169"/>
            <a:ext cx="854939" cy="570103"/>
            <a:chOff x="0" y="0"/>
            <a:chExt cx="542932" cy="362046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542932" cy="362046"/>
            </a:xfrm>
            <a:custGeom>
              <a:avLst/>
              <a:gdLst/>
              <a:ahLst/>
              <a:cxnLst/>
              <a:rect r="r" b="b" t="t" l="l"/>
              <a:pathLst>
                <a:path h="362046" w="542932">
                  <a:moveTo>
                    <a:pt x="203200" y="0"/>
                  </a:moveTo>
                  <a:lnTo>
                    <a:pt x="542932" y="0"/>
                  </a:lnTo>
                  <a:lnTo>
                    <a:pt x="339732" y="362046"/>
                  </a:lnTo>
                  <a:lnTo>
                    <a:pt x="0" y="3620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090C9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101600" y="-57150"/>
              <a:ext cx="339732" cy="4191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31" id="31"/>
          <p:cNvSpPr/>
          <p:nvPr/>
        </p:nvSpPr>
        <p:spPr>
          <a:xfrm flipH="false" flipV="false" rot="0">
            <a:off x="12604184" y="1028700"/>
            <a:ext cx="4655116" cy="1623238"/>
          </a:xfrm>
          <a:custGeom>
            <a:avLst/>
            <a:gdLst/>
            <a:ahLst/>
            <a:cxnLst/>
            <a:rect r="r" b="b" t="t" l="l"/>
            <a:pathLst>
              <a:path h="1623238" w="4655116">
                <a:moveTo>
                  <a:pt x="0" y="0"/>
                </a:moveTo>
                <a:lnTo>
                  <a:pt x="4655116" y="0"/>
                </a:lnTo>
                <a:lnTo>
                  <a:pt x="4655116" y="1623238"/>
                </a:lnTo>
                <a:lnTo>
                  <a:pt x="0" y="162323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32" id="32"/>
          <p:cNvSpPr txBox="true"/>
          <p:nvPr/>
        </p:nvSpPr>
        <p:spPr>
          <a:xfrm rot="0">
            <a:off x="12206104" y="8773339"/>
            <a:ext cx="4096308" cy="391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079"/>
              </a:lnSpc>
            </a:pPr>
            <a:r>
              <a:rPr lang="en-US" sz="2199" u="sng">
                <a:solidFill>
                  <a:srgbClr val="113347"/>
                </a:solidFill>
                <a:latin typeface="Poppins Bold"/>
                <a:hlinkClick r:id="rId7" tooltip="https://www.koenig-solutions.com"/>
              </a:rPr>
              <a:t>www.koenig-solutions.com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4081777" y="8554264"/>
            <a:ext cx="2220635" cy="276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100"/>
              </a:lnSpc>
            </a:pPr>
            <a:r>
              <a:rPr lang="en-US" sz="1500">
                <a:solidFill>
                  <a:srgbClr val="113347"/>
                </a:solidFill>
                <a:latin typeface="Poppins"/>
              </a:rPr>
              <a:t>Visit Our Website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9508027" y="4210050"/>
            <a:ext cx="7751273" cy="1828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00"/>
              </a:lnSpc>
            </a:pPr>
            <a:r>
              <a:rPr lang="en-US" sz="6000" spc="-180">
                <a:solidFill>
                  <a:srgbClr val="113347"/>
                </a:solidFill>
                <a:latin typeface="Poppins Ultra-Bold"/>
              </a:rPr>
              <a:t>YOUR TRUSTED TRAINING PARTNER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73204" y="1672572"/>
            <a:ext cx="17541592" cy="8360759"/>
          </a:xfrm>
          <a:custGeom>
            <a:avLst/>
            <a:gdLst/>
            <a:ahLst/>
            <a:cxnLst/>
            <a:rect r="r" b="b" t="t" l="l"/>
            <a:pathLst>
              <a:path h="8360759" w="17541592">
                <a:moveTo>
                  <a:pt x="0" y="0"/>
                </a:moveTo>
                <a:lnTo>
                  <a:pt x="17541592" y="0"/>
                </a:lnTo>
                <a:lnTo>
                  <a:pt x="17541592" y="8360759"/>
                </a:lnTo>
                <a:lnTo>
                  <a:pt x="0" y="83607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008" r="0" b="-9008"/>
            </a:stretch>
          </a:blipFill>
        </p:spPr>
      </p:sp>
      <p:grpSp>
        <p:nvGrpSpPr>
          <p:cNvPr name="Group 3" id="3"/>
          <p:cNvGrpSpPr/>
          <p:nvPr/>
        </p:nvGrpSpPr>
        <p:grpSpPr>
          <a:xfrm rot="7285669">
            <a:off x="-2420693" y="621925"/>
            <a:ext cx="5985408" cy="796584"/>
            <a:chOff x="0" y="0"/>
            <a:chExt cx="2694809" cy="35864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694809" cy="358646"/>
            </a:xfrm>
            <a:custGeom>
              <a:avLst/>
              <a:gdLst/>
              <a:ahLst/>
              <a:cxnLst/>
              <a:rect r="r" b="b" t="t" l="l"/>
              <a:pathLst>
                <a:path h="358646" w="2694809">
                  <a:moveTo>
                    <a:pt x="203200" y="0"/>
                  </a:moveTo>
                  <a:lnTo>
                    <a:pt x="2694809" y="0"/>
                  </a:lnTo>
                  <a:lnTo>
                    <a:pt x="2491609" y="358646"/>
                  </a:lnTo>
                  <a:lnTo>
                    <a:pt x="0" y="3586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090C9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101600" y="-57150"/>
              <a:ext cx="2491609" cy="4157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7285669">
            <a:off x="-3414723" y="-685308"/>
            <a:ext cx="5694404" cy="2008597"/>
            <a:chOff x="0" y="0"/>
            <a:chExt cx="2563790" cy="90433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563790" cy="904330"/>
            </a:xfrm>
            <a:custGeom>
              <a:avLst/>
              <a:gdLst/>
              <a:ahLst/>
              <a:cxnLst/>
              <a:rect r="r" b="b" t="t" l="l"/>
              <a:pathLst>
                <a:path h="904330" w="2563790">
                  <a:moveTo>
                    <a:pt x="203200" y="0"/>
                  </a:moveTo>
                  <a:lnTo>
                    <a:pt x="2563790" y="0"/>
                  </a:lnTo>
                  <a:lnTo>
                    <a:pt x="2360590" y="904330"/>
                  </a:lnTo>
                  <a:lnTo>
                    <a:pt x="0" y="90433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13347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101600" y="-57150"/>
              <a:ext cx="2360590" cy="9614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73165">
            <a:off x="1245503" y="582012"/>
            <a:ext cx="854939" cy="570103"/>
            <a:chOff x="0" y="0"/>
            <a:chExt cx="542932" cy="36204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42932" cy="362046"/>
            </a:xfrm>
            <a:custGeom>
              <a:avLst/>
              <a:gdLst/>
              <a:ahLst/>
              <a:cxnLst/>
              <a:rect r="r" b="b" t="t" l="l"/>
              <a:pathLst>
                <a:path h="362046" w="542932">
                  <a:moveTo>
                    <a:pt x="203200" y="0"/>
                  </a:moveTo>
                  <a:lnTo>
                    <a:pt x="542932" y="0"/>
                  </a:lnTo>
                  <a:lnTo>
                    <a:pt x="339732" y="362046"/>
                  </a:lnTo>
                  <a:lnTo>
                    <a:pt x="0" y="3620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090C9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101600" y="-57150"/>
              <a:ext cx="339732" cy="4191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73165">
            <a:off x="783224" y="1405014"/>
            <a:ext cx="849956" cy="535116"/>
            <a:chOff x="0" y="0"/>
            <a:chExt cx="575059" cy="36204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575059" cy="362046"/>
            </a:xfrm>
            <a:custGeom>
              <a:avLst/>
              <a:gdLst/>
              <a:ahLst/>
              <a:cxnLst/>
              <a:rect r="r" b="b" t="t" l="l"/>
              <a:pathLst>
                <a:path h="362046" w="575059">
                  <a:moveTo>
                    <a:pt x="203200" y="0"/>
                  </a:moveTo>
                  <a:lnTo>
                    <a:pt x="575059" y="0"/>
                  </a:lnTo>
                  <a:lnTo>
                    <a:pt x="371859" y="362046"/>
                  </a:lnTo>
                  <a:lnTo>
                    <a:pt x="0" y="3620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13347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101600" y="-57150"/>
              <a:ext cx="371859" cy="4191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3259076" y="1323957"/>
            <a:ext cx="11769849" cy="687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84"/>
              </a:lnSpc>
            </a:pPr>
            <a:r>
              <a:rPr lang="en-US" sz="4499" spc="-134">
                <a:solidFill>
                  <a:srgbClr val="113347"/>
                </a:solidFill>
                <a:latin typeface="Poppins Bold"/>
              </a:rPr>
              <a:t>Our Valued Clientele - Contd.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15669316" y="693000"/>
            <a:ext cx="1671239" cy="582761"/>
          </a:xfrm>
          <a:custGeom>
            <a:avLst/>
            <a:gdLst/>
            <a:ahLst/>
            <a:cxnLst/>
            <a:rect r="r" b="b" t="t" l="l"/>
            <a:pathLst>
              <a:path h="582761" w="1671239">
                <a:moveTo>
                  <a:pt x="0" y="0"/>
                </a:moveTo>
                <a:lnTo>
                  <a:pt x="1671239" y="0"/>
                </a:lnTo>
                <a:lnTo>
                  <a:pt x="1671239" y="582761"/>
                </a:lnTo>
                <a:lnTo>
                  <a:pt x="0" y="5827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-113857" y="-42156"/>
            <a:ext cx="7090579" cy="11478101"/>
            <a:chOff x="0" y="0"/>
            <a:chExt cx="22096641" cy="3576963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2096603" cy="35769677"/>
            </a:xfrm>
            <a:custGeom>
              <a:avLst/>
              <a:gdLst/>
              <a:ahLst/>
              <a:cxnLst/>
              <a:rect r="r" b="b" t="t" l="l"/>
              <a:pathLst>
                <a:path h="35769677" w="22096603">
                  <a:moveTo>
                    <a:pt x="0" y="0"/>
                  </a:moveTo>
                  <a:lnTo>
                    <a:pt x="0" y="35769677"/>
                  </a:lnTo>
                  <a:lnTo>
                    <a:pt x="8282051" y="35769677"/>
                  </a:lnTo>
                  <a:lnTo>
                    <a:pt x="22096603" y="12790297"/>
                  </a:lnTo>
                  <a:lnTo>
                    <a:pt x="22096603" y="12790297"/>
                  </a:lnTo>
                  <a:lnTo>
                    <a:pt x="14409165" y="0"/>
                  </a:lnTo>
                  <a:close/>
                </a:path>
              </a:pathLst>
            </a:custGeom>
            <a:blipFill>
              <a:blip r:embed="rId2"/>
              <a:stretch>
                <a:fillRect l="-79353" t="0" r="-63616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-10800000">
            <a:off x="4883667" y="8810645"/>
            <a:ext cx="2560177" cy="2273861"/>
            <a:chOff x="0" y="0"/>
            <a:chExt cx="772341" cy="68596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72341" cy="685967"/>
            </a:xfrm>
            <a:custGeom>
              <a:avLst/>
              <a:gdLst/>
              <a:ahLst/>
              <a:cxnLst/>
              <a:rect r="r" b="b" t="t" l="l"/>
              <a:pathLst>
                <a:path h="685967" w="772341">
                  <a:moveTo>
                    <a:pt x="386171" y="685967"/>
                  </a:moveTo>
                  <a:lnTo>
                    <a:pt x="772341" y="0"/>
                  </a:lnTo>
                  <a:lnTo>
                    <a:pt x="0" y="0"/>
                  </a:lnTo>
                  <a:lnTo>
                    <a:pt x="386171" y="685967"/>
                  </a:lnTo>
                  <a:close/>
                </a:path>
              </a:pathLst>
            </a:custGeom>
            <a:solidFill>
              <a:srgbClr val="113347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120678" y="-8152"/>
              <a:ext cx="530985" cy="3756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3567425">
            <a:off x="1739767" y="-93438"/>
            <a:ext cx="8111293" cy="1572877"/>
            <a:chOff x="0" y="0"/>
            <a:chExt cx="1827172" cy="35431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827172" cy="354311"/>
            </a:xfrm>
            <a:custGeom>
              <a:avLst/>
              <a:gdLst/>
              <a:ahLst/>
              <a:cxnLst/>
              <a:rect r="r" b="b" t="t" l="l"/>
              <a:pathLst>
                <a:path h="354311" w="1827172">
                  <a:moveTo>
                    <a:pt x="1623972" y="0"/>
                  </a:moveTo>
                  <a:lnTo>
                    <a:pt x="0" y="0"/>
                  </a:lnTo>
                  <a:lnTo>
                    <a:pt x="203200" y="354311"/>
                  </a:lnTo>
                  <a:lnTo>
                    <a:pt x="1827172" y="354311"/>
                  </a:lnTo>
                  <a:lnTo>
                    <a:pt x="1623972" y="0"/>
                  </a:lnTo>
                  <a:close/>
                </a:path>
              </a:pathLst>
            </a:custGeom>
            <a:solidFill>
              <a:srgbClr val="113347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101600" y="-57150"/>
              <a:ext cx="1623972" cy="4114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3567425">
            <a:off x="4253356" y="790263"/>
            <a:ext cx="4723433" cy="547206"/>
            <a:chOff x="0" y="0"/>
            <a:chExt cx="3058375" cy="35431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058375" cy="354311"/>
            </a:xfrm>
            <a:custGeom>
              <a:avLst/>
              <a:gdLst/>
              <a:ahLst/>
              <a:cxnLst/>
              <a:rect r="r" b="b" t="t" l="l"/>
              <a:pathLst>
                <a:path h="354311" w="3058375">
                  <a:moveTo>
                    <a:pt x="2855175" y="0"/>
                  </a:moveTo>
                  <a:lnTo>
                    <a:pt x="0" y="0"/>
                  </a:lnTo>
                  <a:lnTo>
                    <a:pt x="203200" y="354311"/>
                  </a:lnTo>
                  <a:lnTo>
                    <a:pt x="3058375" y="354311"/>
                  </a:lnTo>
                  <a:lnTo>
                    <a:pt x="2855175" y="0"/>
                  </a:lnTo>
                  <a:close/>
                </a:path>
              </a:pathLst>
            </a:custGeom>
            <a:solidFill>
              <a:srgbClr val="1090C9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101600" y="-57150"/>
              <a:ext cx="2855175" cy="4114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3567425">
            <a:off x="4517767" y="9638239"/>
            <a:ext cx="4917912" cy="760101"/>
            <a:chOff x="0" y="0"/>
            <a:chExt cx="2292417" cy="35431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292417" cy="354311"/>
            </a:xfrm>
            <a:custGeom>
              <a:avLst/>
              <a:gdLst/>
              <a:ahLst/>
              <a:cxnLst/>
              <a:rect r="r" b="b" t="t" l="l"/>
              <a:pathLst>
                <a:path h="354311" w="2292417">
                  <a:moveTo>
                    <a:pt x="2089217" y="0"/>
                  </a:moveTo>
                  <a:lnTo>
                    <a:pt x="0" y="0"/>
                  </a:lnTo>
                  <a:lnTo>
                    <a:pt x="203200" y="354311"/>
                  </a:lnTo>
                  <a:lnTo>
                    <a:pt x="2292417" y="354311"/>
                  </a:lnTo>
                  <a:lnTo>
                    <a:pt x="2089217" y="0"/>
                  </a:lnTo>
                  <a:close/>
                </a:path>
              </a:pathLst>
            </a:custGeom>
            <a:solidFill>
              <a:srgbClr val="1090C9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101600" y="-57150"/>
              <a:ext cx="2089217" cy="4114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-3587692">
            <a:off x="2358335" y="9378290"/>
            <a:ext cx="6082937" cy="288940"/>
          </a:xfrm>
          <a:custGeom>
            <a:avLst/>
            <a:gdLst/>
            <a:ahLst/>
            <a:cxnLst/>
            <a:rect r="r" b="b" t="t" l="l"/>
            <a:pathLst>
              <a:path h="288940" w="6082937">
                <a:moveTo>
                  <a:pt x="0" y="0"/>
                </a:moveTo>
                <a:lnTo>
                  <a:pt x="6082937" y="0"/>
                </a:lnTo>
                <a:lnTo>
                  <a:pt x="6082937" y="288939"/>
                </a:lnTo>
                <a:lnTo>
                  <a:pt x="0" y="2889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000"/>
            </a:blip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7212503">
            <a:off x="-562950" y="8698449"/>
            <a:ext cx="11349633" cy="831975"/>
            <a:chOff x="0" y="0"/>
            <a:chExt cx="4892571" cy="358646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4892571" cy="358646"/>
            </a:xfrm>
            <a:custGeom>
              <a:avLst/>
              <a:gdLst/>
              <a:ahLst/>
              <a:cxnLst/>
              <a:rect r="r" b="b" t="t" l="l"/>
              <a:pathLst>
                <a:path h="358646" w="4892571">
                  <a:moveTo>
                    <a:pt x="203200" y="0"/>
                  </a:moveTo>
                  <a:lnTo>
                    <a:pt x="4892571" y="0"/>
                  </a:lnTo>
                  <a:lnTo>
                    <a:pt x="4689371" y="358646"/>
                  </a:lnTo>
                  <a:lnTo>
                    <a:pt x="0" y="3586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090C9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101600" y="-57150"/>
              <a:ext cx="4689371" cy="4157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0" id="20"/>
          <p:cNvSpPr/>
          <p:nvPr/>
        </p:nvSpPr>
        <p:spPr>
          <a:xfrm flipH="false" flipV="false" rot="-3587692">
            <a:off x="874462" y="7350548"/>
            <a:ext cx="9920400" cy="471219"/>
          </a:xfrm>
          <a:custGeom>
            <a:avLst/>
            <a:gdLst/>
            <a:ahLst/>
            <a:cxnLst/>
            <a:rect r="r" b="b" t="t" l="l"/>
            <a:pathLst>
              <a:path h="471219" w="9920400">
                <a:moveTo>
                  <a:pt x="0" y="0"/>
                </a:moveTo>
                <a:lnTo>
                  <a:pt x="9920399" y="0"/>
                </a:lnTo>
                <a:lnTo>
                  <a:pt x="9920399" y="471219"/>
                </a:lnTo>
                <a:lnTo>
                  <a:pt x="0" y="4712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000"/>
            </a:blip>
            <a:stretch>
              <a:fillRect l="0" t="0" r="0" b="0"/>
            </a:stretch>
          </a:blipFill>
        </p:spPr>
      </p:sp>
      <p:grpSp>
        <p:nvGrpSpPr>
          <p:cNvPr name="Group 21" id="21"/>
          <p:cNvGrpSpPr/>
          <p:nvPr/>
        </p:nvGrpSpPr>
        <p:grpSpPr>
          <a:xfrm rot="7212503">
            <a:off x="-1198431" y="7601339"/>
            <a:ext cx="12391005" cy="831975"/>
            <a:chOff x="0" y="0"/>
            <a:chExt cx="5341483" cy="358646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5341484" cy="358646"/>
            </a:xfrm>
            <a:custGeom>
              <a:avLst/>
              <a:gdLst/>
              <a:ahLst/>
              <a:cxnLst/>
              <a:rect r="r" b="b" t="t" l="l"/>
              <a:pathLst>
                <a:path h="358646" w="5341484">
                  <a:moveTo>
                    <a:pt x="203200" y="0"/>
                  </a:moveTo>
                  <a:lnTo>
                    <a:pt x="5341484" y="0"/>
                  </a:lnTo>
                  <a:lnTo>
                    <a:pt x="5138284" y="358646"/>
                  </a:lnTo>
                  <a:lnTo>
                    <a:pt x="0" y="3586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090C9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101600" y="-57150"/>
              <a:ext cx="5138283" cy="4157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6297859" y="7289110"/>
            <a:ext cx="887719" cy="558891"/>
            <a:chOff x="0" y="0"/>
            <a:chExt cx="575059" cy="362046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575059" cy="362046"/>
            </a:xfrm>
            <a:custGeom>
              <a:avLst/>
              <a:gdLst/>
              <a:ahLst/>
              <a:cxnLst/>
              <a:rect r="r" b="b" t="t" l="l"/>
              <a:pathLst>
                <a:path h="362046" w="575059">
                  <a:moveTo>
                    <a:pt x="203200" y="0"/>
                  </a:moveTo>
                  <a:lnTo>
                    <a:pt x="575059" y="0"/>
                  </a:lnTo>
                  <a:lnTo>
                    <a:pt x="371859" y="362046"/>
                  </a:lnTo>
                  <a:lnTo>
                    <a:pt x="0" y="3620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13347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101600" y="-57150"/>
              <a:ext cx="371859" cy="4191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6762663" y="6419403"/>
            <a:ext cx="892923" cy="595432"/>
            <a:chOff x="0" y="0"/>
            <a:chExt cx="542932" cy="362046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542932" cy="362046"/>
            </a:xfrm>
            <a:custGeom>
              <a:avLst/>
              <a:gdLst/>
              <a:ahLst/>
              <a:cxnLst/>
              <a:rect r="r" b="b" t="t" l="l"/>
              <a:pathLst>
                <a:path h="362046" w="542932">
                  <a:moveTo>
                    <a:pt x="203200" y="0"/>
                  </a:moveTo>
                  <a:lnTo>
                    <a:pt x="542932" y="0"/>
                  </a:lnTo>
                  <a:lnTo>
                    <a:pt x="339732" y="362046"/>
                  </a:lnTo>
                  <a:lnTo>
                    <a:pt x="0" y="3620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090C9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101600" y="-57150"/>
              <a:ext cx="339732" cy="4191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30" id="30"/>
          <p:cNvSpPr/>
          <p:nvPr/>
        </p:nvSpPr>
        <p:spPr>
          <a:xfrm flipH="false" flipV="false" rot="0">
            <a:off x="16249640" y="2675136"/>
            <a:ext cx="1216371" cy="1216371"/>
          </a:xfrm>
          <a:custGeom>
            <a:avLst/>
            <a:gdLst/>
            <a:ahLst/>
            <a:cxnLst/>
            <a:rect r="r" b="b" t="t" l="l"/>
            <a:pathLst>
              <a:path h="1216371" w="1216371">
                <a:moveTo>
                  <a:pt x="0" y="0"/>
                </a:moveTo>
                <a:lnTo>
                  <a:pt x="1216372" y="0"/>
                </a:lnTo>
                <a:lnTo>
                  <a:pt x="1216372" y="1216371"/>
                </a:lnTo>
                <a:lnTo>
                  <a:pt x="0" y="12163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6222139" y="4471428"/>
            <a:ext cx="1170385" cy="1170385"/>
          </a:xfrm>
          <a:custGeom>
            <a:avLst/>
            <a:gdLst/>
            <a:ahLst/>
            <a:cxnLst/>
            <a:rect r="r" b="b" t="t" l="l"/>
            <a:pathLst>
              <a:path h="1170385" w="1170385">
                <a:moveTo>
                  <a:pt x="0" y="0"/>
                </a:moveTo>
                <a:lnTo>
                  <a:pt x="1170384" y="0"/>
                </a:lnTo>
                <a:lnTo>
                  <a:pt x="1170384" y="1170385"/>
                </a:lnTo>
                <a:lnTo>
                  <a:pt x="0" y="11703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16199145" y="6306947"/>
            <a:ext cx="1317361" cy="1114817"/>
          </a:xfrm>
          <a:custGeom>
            <a:avLst/>
            <a:gdLst/>
            <a:ahLst/>
            <a:cxnLst/>
            <a:rect r="r" b="b" t="t" l="l"/>
            <a:pathLst>
              <a:path h="1114817" w="1317361">
                <a:moveTo>
                  <a:pt x="0" y="0"/>
                </a:moveTo>
                <a:lnTo>
                  <a:pt x="1317361" y="0"/>
                </a:lnTo>
                <a:lnTo>
                  <a:pt x="1317361" y="1114817"/>
                </a:lnTo>
                <a:lnTo>
                  <a:pt x="0" y="11148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6130331" y="8088514"/>
            <a:ext cx="1262192" cy="1262192"/>
          </a:xfrm>
          <a:custGeom>
            <a:avLst/>
            <a:gdLst/>
            <a:ahLst/>
            <a:cxnLst/>
            <a:rect r="r" b="b" t="t" l="l"/>
            <a:pathLst>
              <a:path h="1262192" w="1262192">
                <a:moveTo>
                  <a:pt x="0" y="0"/>
                </a:moveTo>
                <a:lnTo>
                  <a:pt x="1262192" y="0"/>
                </a:lnTo>
                <a:lnTo>
                  <a:pt x="1262192" y="1262192"/>
                </a:lnTo>
                <a:lnTo>
                  <a:pt x="0" y="12621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4" id="34"/>
          <p:cNvSpPr txBox="true"/>
          <p:nvPr/>
        </p:nvSpPr>
        <p:spPr>
          <a:xfrm rot="0">
            <a:off x="8326628" y="575534"/>
            <a:ext cx="6441229" cy="1325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84"/>
              </a:lnSpc>
            </a:pPr>
            <a:r>
              <a:rPr lang="en-US" sz="4499" spc="-134">
                <a:solidFill>
                  <a:srgbClr val="113347"/>
                </a:solidFill>
                <a:latin typeface="Poppins Bold"/>
              </a:rPr>
              <a:t>Koenig’s </a:t>
            </a:r>
            <a:r>
              <a:rPr lang="en-US" sz="4499" spc="-134">
                <a:solidFill>
                  <a:srgbClr val="35D47A"/>
                </a:solidFill>
                <a:latin typeface="Poppins Bold"/>
              </a:rPr>
              <a:t>Sustainable Business Practices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8809381" y="2897877"/>
            <a:ext cx="6859935" cy="385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60"/>
              </a:lnSpc>
            </a:pPr>
            <a:r>
              <a:rPr lang="en-US" sz="2600" spc="-78">
                <a:solidFill>
                  <a:srgbClr val="113347"/>
                </a:solidFill>
                <a:latin typeface="Poppins Bold"/>
              </a:rPr>
              <a:t>Employee Exchange for Digital Skills (EEDS)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8473814" y="3369047"/>
            <a:ext cx="7195502" cy="6408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499"/>
              </a:lnSpc>
            </a:pPr>
            <a:r>
              <a:rPr lang="en-US" sz="2100">
                <a:solidFill>
                  <a:srgbClr val="113347"/>
                </a:solidFill>
                <a:latin typeface="Poppins"/>
              </a:rPr>
              <a:t>Koenig’s initiative which helps bridge the gap between talent &amp; employers in India.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8809381" y="4575926"/>
            <a:ext cx="6859935" cy="385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60"/>
              </a:lnSpc>
            </a:pPr>
            <a:r>
              <a:rPr lang="en-US" sz="2600" spc="-78">
                <a:solidFill>
                  <a:srgbClr val="113347"/>
                </a:solidFill>
                <a:latin typeface="Poppins Bold"/>
              </a:rPr>
              <a:t>Conserving Environment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8473814" y="5047096"/>
            <a:ext cx="7195502" cy="6408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499"/>
              </a:lnSpc>
            </a:pPr>
            <a:r>
              <a:rPr lang="en-US" sz="2100">
                <a:solidFill>
                  <a:srgbClr val="113347"/>
                </a:solidFill>
                <a:latin typeface="Poppins"/>
              </a:rPr>
              <a:t>As part of our sustainability efforts, we plant a tree for every business flight (Kustomer/Kites).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8809381" y="6249913"/>
            <a:ext cx="6859935" cy="385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60"/>
              </a:lnSpc>
            </a:pPr>
            <a:r>
              <a:rPr lang="en-US" sz="2600" spc="-78">
                <a:solidFill>
                  <a:srgbClr val="113347"/>
                </a:solidFill>
                <a:latin typeface="Poppins Bold"/>
              </a:rPr>
              <a:t>Permanent Work From Home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8473814" y="6721083"/>
            <a:ext cx="7195502" cy="9551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499"/>
              </a:lnSpc>
            </a:pPr>
            <a:r>
              <a:rPr lang="en-US" sz="2100">
                <a:solidFill>
                  <a:srgbClr val="113347"/>
                </a:solidFill>
                <a:latin typeface="Poppins"/>
              </a:rPr>
              <a:t>Permanent work-from-home fosters a healthy work-life balance for employees and reduces our environmental impact.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8809381" y="8142975"/>
            <a:ext cx="6859935" cy="385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60"/>
              </a:lnSpc>
            </a:pPr>
            <a:r>
              <a:rPr lang="en-US" sz="2600" spc="-78">
                <a:solidFill>
                  <a:srgbClr val="113347"/>
                </a:solidFill>
                <a:latin typeface="Poppins Bold"/>
              </a:rPr>
              <a:t>Best Place to Work (2010 - 2024)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8473814" y="8614145"/>
            <a:ext cx="7195502" cy="9551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499"/>
              </a:lnSpc>
            </a:pPr>
            <a:r>
              <a:rPr lang="en-US" sz="2100">
                <a:solidFill>
                  <a:srgbClr val="113347"/>
                </a:solidFill>
                <a:latin typeface="Poppins"/>
              </a:rPr>
              <a:t>Empowering and retaining top trainers since 2010, fostering a thriving workplace that minimizes resource impact.</a:t>
            </a:r>
          </a:p>
        </p:txBody>
      </p:sp>
      <p:sp>
        <p:nvSpPr>
          <p:cNvPr name="Freeform 43" id="43"/>
          <p:cNvSpPr/>
          <p:nvPr/>
        </p:nvSpPr>
        <p:spPr>
          <a:xfrm flipH="false" flipV="false" rot="0">
            <a:off x="15669316" y="693000"/>
            <a:ext cx="1671239" cy="582761"/>
          </a:xfrm>
          <a:custGeom>
            <a:avLst/>
            <a:gdLst/>
            <a:ahLst/>
            <a:cxnLst/>
            <a:rect r="r" b="b" t="t" l="l"/>
            <a:pathLst>
              <a:path h="582761" w="1671239">
                <a:moveTo>
                  <a:pt x="0" y="0"/>
                </a:moveTo>
                <a:lnTo>
                  <a:pt x="1671239" y="0"/>
                </a:lnTo>
                <a:lnTo>
                  <a:pt x="1671239" y="582761"/>
                </a:lnTo>
                <a:lnTo>
                  <a:pt x="0" y="58276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0" y="0"/>
            <a:ext cx="7863080" cy="10288743"/>
            <a:chOff x="0" y="0"/>
            <a:chExt cx="15972092" cy="208992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972028" cy="20899247"/>
            </a:xfrm>
            <a:custGeom>
              <a:avLst/>
              <a:gdLst/>
              <a:ahLst/>
              <a:cxnLst/>
              <a:rect r="r" b="b" t="t" l="l"/>
              <a:pathLst>
                <a:path h="20899247" w="15972028">
                  <a:moveTo>
                    <a:pt x="0" y="0"/>
                  </a:moveTo>
                  <a:lnTo>
                    <a:pt x="0" y="20899247"/>
                  </a:lnTo>
                  <a:lnTo>
                    <a:pt x="8776462" y="20899247"/>
                  </a:lnTo>
                  <a:lnTo>
                    <a:pt x="15972028" y="8573262"/>
                  </a:lnTo>
                  <a:lnTo>
                    <a:pt x="11004550" y="0"/>
                  </a:lnTo>
                  <a:close/>
                </a:path>
              </a:pathLst>
            </a:custGeom>
            <a:blipFill>
              <a:blip r:embed="rId2"/>
              <a:stretch>
                <a:fillRect l="-58997" t="0" r="-48762" b="-5852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-10800000">
            <a:off x="6256931" y="8299744"/>
            <a:ext cx="2451270" cy="2177133"/>
            <a:chOff x="0" y="0"/>
            <a:chExt cx="772341" cy="68596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72341" cy="685967"/>
            </a:xfrm>
            <a:custGeom>
              <a:avLst/>
              <a:gdLst/>
              <a:ahLst/>
              <a:cxnLst/>
              <a:rect r="r" b="b" t="t" l="l"/>
              <a:pathLst>
                <a:path h="685967" w="772341">
                  <a:moveTo>
                    <a:pt x="386171" y="685967"/>
                  </a:moveTo>
                  <a:lnTo>
                    <a:pt x="772341" y="0"/>
                  </a:lnTo>
                  <a:lnTo>
                    <a:pt x="0" y="0"/>
                  </a:lnTo>
                  <a:lnTo>
                    <a:pt x="386171" y="685967"/>
                  </a:lnTo>
                  <a:close/>
                </a:path>
              </a:pathLst>
            </a:custGeom>
            <a:solidFill>
              <a:srgbClr val="113347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120678" y="-8152"/>
              <a:ext cx="530985" cy="3756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3567425">
            <a:off x="3042624" y="-385219"/>
            <a:ext cx="7690820" cy="2023107"/>
            <a:chOff x="0" y="0"/>
            <a:chExt cx="1346908" cy="35431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346908" cy="354311"/>
            </a:xfrm>
            <a:custGeom>
              <a:avLst/>
              <a:gdLst/>
              <a:ahLst/>
              <a:cxnLst/>
              <a:rect r="r" b="b" t="t" l="l"/>
              <a:pathLst>
                <a:path h="354311" w="1346908">
                  <a:moveTo>
                    <a:pt x="1143708" y="0"/>
                  </a:moveTo>
                  <a:lnTo>
                    <a:pt x="0" y="0"/>
                  </a:lnTo>
                  <a:lnTo>
                    <a:pt x="203200" y="354311"/>
                  </a:lnTo>
                  <a:lnTo>
                    <a:pt x="1346908" y="354311"/>
                  </a:lnTo>
                  <a:lnTo>
                    <a:pt x="1143708" y="0"/>
                  </a:lnTo>
                  <a:close/>
                </a:path>
              </a:pathLst>
            </a:custGeom>
            <a:solidFill>
              <a:srgbClr val="113347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101600" y="-57150"/>
              <a:ext cx="1143708" cy="4114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3567425">
            <a:off x="5521455" y="545174"/>
            <a:ext cx="4522503" cy="830410"/>
            <a:chOff x="0" y="0"/>
            <a:chExt cx="1929615" cy="35431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929615" cy="354311"/>
            </a:xfrm>
            <a:custGeom>
              <a:avLst/>
              <a:gdLst/>
              <a:ahLst/>
              <a:cxnLst/>
              <a:rect r="r" b="b" t="t" l="l"/>
              <a:pathLst>
                <a:path h="354311" w="1929615">
                  <a:moveTo>
                    <a:pt x="1726415" y="0"/>
                  </a:moveTo>
                  <a:lnTo>
                    <a:pt x="0" y="0"/>
                  </a:lnTo>
                  <a:lnTo>
                    <a:pt x="203200" y="354311"/>
                  </a:lnTo>
                  <a:lnTo>
                    <a:pt x="1929615" y="354311"/>
                  </a:lnTo>
                  <a:lnTo>
                    <a:pt x="1726415" y="0"/>
                  </a:lnTo>
                  <a:close/>
                </a:path>
              </a:pathLst>
            </a:custGeom>
            <a:solidFill>
              <a:srgbClr val="1090C9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101600" y="-57150"/>
              <a:ext cx="1726415" cy="4114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3567425">
            <a:off x="5906595" y="9092134"/>
            <a:ext cx="4708710" cy="727767"/>
            <a:chOff x="0" y="0"/>
            <a:chExt cx="2292417" cy="35431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292417" cy="354311"/>
            </a:xfrm>
            <a:custGeom>
              <a:avLst/>
              <a:gdLst/>
              <a:ahLst/>
              <a:cxnLst/>
              <a:rect r="r" b="b" t="t" l="l"/>
              <a:pathLst>
                <a:path h="354311" w="2292417">
                  <a:moveTo>
                    <a:pt x="2089217" y="0"/>
                  </a:moveTo>
                  <a:lnTo>
                    <a:pt x="0" y="0"/>
                  </a:lnTo>
                  <a:lnTo>
                    <a:pt x="203200" y="354311"/>
                  </a:lnTo>
                  <a:lnTo>
                    <a:pt x="2292417" y="354311"/>
                  </a:lnTo>
                  <a:lnTo>
                    <a:pt x="2089217" y="0"/>
                  </a:lnTo>
                  <a:close/>
                </a:path>
              </a:pathLst>
            </a:custGeom>
            <a:solidFill>
              <a:srgbClr val="1090C9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101600" y="-57150"/>
              <a:ext cx="2089217" cy="4114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-3587692">
            <a:off x="3703794" y="8540371"/>
            <a:ext cx="6506445" cy="309056"/>
          </a:xfrm>
          <a:custGeom>
            <a:avLst/>
            <a:gdLst/>
            <a:ahLst/>
            <a:cxnLst/>
            <a:rect r="r" b="b" t="t" l="l"/>
            <a:pathLst>
              <a:path h="309056" w="6506445">
                <a:moveTo>
                  <a:pt x="0" y="0"/>
                </a:moveTo>
                <a:lnTo>
                  <a:pt x="6506445" y="0"/>
                </a:lnTo>
                <a:lnTo>
                  <a:pt x="6506445" y="309056"/>
                </a:lnTo>
                <a:lnTo>
                  <a:pt x="0" y="309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000"/>
            </a:blip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7212503">
            <a:off x="1042007" y="8192320"/>
            <a:ext cx="10866833" cy="796584"/>
            <a:chOff x="0" y="0"/>
            <a:chExt cx="4892571" cy="358646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4892571" cy="358646"/>
            </a:xfrm>
            <a:custGeom>
              <a:avLst/>
              <a:gdLst/>
              <a:ahLst/>
              <a:cxnLst/>
              <a:rect r="r" b="b" t="t" l="l"/>
              <a:pathLst>
                <a:path h="358646" w="4892571">
                  <a:moveTo>
                    <a:pt x="203200" y="0"/>
                  </a:moveTo>
                  <a:lnTo>
                    <a:pt x="4892571" y="0"/>
                  </a:lnTo>
                  <a:lnTo>
                    <a:pt x="4689371" y="358646"/>
                  </a:lnTo>
                  <a:lnTo>
                    <a:pt x="0" y="3586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090C9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101600" y="-57150"/>
              <a:ext cx="4689371" cy="4157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0" id="20"/>
          <p:cNvSpPr/>
          <p:nvPr/>
        </p:nvSpPr>
        <p:spPr>
          <a:xfrm flipH="false" flipV="false" rot="-3587692">
            <a:off x="2418273" y="6901758"/>
            <a:ext cx="9498397" cy="451174"/>
          </a:xfrm>
          <a:custGeom>
            <a:avLst/>
            <a:gdLst/>
            <a:ahLst/>
            <a:cxnLst/>
            <a:rect r="r" b="b" t="t" l="l"/>
            <a:pathLst>
              <a:path h="451174" w="9498397">
                <a:moveTo>
                  <a:pt x="0" y="0"/>
                </a:moveTo>
                <a:lnTo>
                  <a:pt x="9498397" y="0"/>
                </a:lnTo>
                <a:lnTo>
                  <a:pt x="9498397" y="451174"/>
                </a:lnTo>
                <a:lnTo>
                  <a:pt x="0" y="4511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000"/>
            </a:blip>
            <a:stretch>
              <a:fillRect l="0" t="0" r="0" b="0"/>
            </a:stretch>
          </a:blipFill>
        </p:spPr>
      </p:sp>
      <p:grpSp>
        <p:nvGrpSpPr>
          <p:cNvPr name="Group 21" id="21"/>
          <p:cNvGrpSpPr/>
          <p:nvPr/>
        </p:nvGrpSpPr>
        <p:grpSpPr>
          <a:xfrm rot="7212503">
            <a:off x="433558" y="7141880"/>
            <a:ext cx="11863906" cy="796584"/>
            <a:chOff x="0" y="0"/>
            <a:chExt cx="5341483" cy="358646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5341484" cy="358646"/>
            </a:xfrm>
            <a:custGeom>
              <a:avLst/>
              <a:gdLst/>
              <a:ahLst/>
              <a:cxnLst/>
              <a:rect r="r" b="b" t="t" l="l"/>
              <a:pathLst>
                <a:path h="358646" w="5341484">
                  <a:moveTo>
                    <a:pt x="203200" y="0"/>
                  </a:moveTo>
                  <a:lnTo>
                    <a:pt x="5341484" y="0"/>
                  </a:lnTo>
                  <a:lnTo>
                    <a:pt x="5138284" y="358646"/>
                  </a:lnTo>
                  <a:lnTo>
                    <a:pt x="0" y="3586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090C9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101600" y="-57150"/>
              <a:ext cx="5138283" cy="4157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7989462" y="6908879"/>
            <a:ext cx="849956" cy="535116"/>
            <a:chOff x="0" y="0"/>
            <a:chExt cx="575059" cy="362046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575059" cy="362046"/>
            </a:xfrm>
            <a:custGeom>
              <a:avLst/>
              <a:gdLst/>
              <a:ahLst/>
              <a:cxnLst/>
              <a:rect r="r" b="b" t="t" l="l"/>
              <a:pathLst>
                <a:path h="362046" w="575059">
                  <a:moveTo>
                    <a:pt x="203200" y="0"/>
                  </a:moveTo>
                  <a:lnTo>
                    <a:pt x="575059" y="0"/>
                  </a:lnTo>
                  <a:lnTo>
                    <a:pt x="371859" y="362046"/>
                  </a:lnTo>
                  <a:lnTo>
                    <a:pt x="0" y="3620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13347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101600" y="-57150"/>
              <a:ext cx="371859" cy="4191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8434493" y="6076169"/>
            <a:ext cx="854939" cy="570103"/>
            <a:chOff x="0" y="0"/>
            <a:chExt cx="542932" cy="362046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542932" cy="362046"/>
            </a:xfrm>
            <a:custGeom>
              <a:avLst/>
              <a:gdLst/>
              <a:ahLst/>
              <a:cxnLst/>
              <a:rect r="r" b="b" t="t" l="l"/>
              <a:pathLst>
                <a:path h="362046" w="542932">
                  <a:moveTo>
                    <a:pt x="203200" y="0"/>
                  </a:moveTo>
                  <a:lnTo>
                    <a:pt x="542932" y="0"/>
                  </a:lnTo>
                  <a:lnTo>
                    <a:pt x="339732" y="362046"/>
                  </a:lnTo>
                  <a:lnTo>
                    <a:pt x="0" y="3620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090C9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101600" y="-57150"/>
              <a:ext cx="339732" cy="4191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30" id="30"/>
          <p:cNvSpPr txBox="true"/>
          <p:nvPr/>
        </p:nvSpPr>
        <p:spPr>
          <a:xfrm rot="0">
            <a:off x="9713407" y="4286652"/>
            <a:ext cx="7545893" cy="16660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2299"/>
              </a:lnSpc>
            </a:pPr>
            <a:r>
              <a:rPr lang="en-US" sz="10695" spc="-320">
                <a:solidFill>
                  <a:srgbClr val="113347"/>
                </a:solidFill>
                <a:latin typeface="Poppins Ultra-Bold"/>
              </a:rPr>
              <a:t>Thank You</a:t>
            </a:r>
          </a:p>
        </p:txBody>
      </p:sp>
      <p:sp>
        <p:nvSpPr>
          <p:cNvPr name="Freeform 31" id="31"/>
          <p:cNvSpPr/>
          <p:nvPr/>
        </p:nvSpPr>
        <p:spPr>
          <a:xfrm flipH="false" flipV="false" rot="0">
            <a:off x="16509723" y="8508723"/>
            <a:ext cx="749577" cy="749577"/>
          </a:xfrm>
          <a:custGeom>
            <a:avLst/>
            <a:gdLst/>
            <a:ahLst/>
            <a:cxnLst/>
            <a:rect r="r" b="b" t="t" l="l"/>
            <a:pathLst>
              <a:path h="749577" w="749577">
                <a:moveTo>
                  <a:pt x="0" y="0"/>
                </a:moveTo>
                <a:lnTo>
                  <a:pt x="749577" y="0"/>
                </a:lnTo>
                <a:lnTo>
                  <a:pt x="749577" y="749577"/>
                </a:lnTo>
                <a:lnTo>
                  <a:pt x="0" y="7495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2" id="32"/>
          <p:cNvSpPr txBox="true"/>
          <p:nvPr/>
        </p:nvSpPr>
        <p:spPr>
          <a:xfrm rot="0">
            <a:off x="12206104" y="8773339"/>
            <a:ext cx="4096308" cy="391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079"/>
              </a:lnSpc>
            </a:pPr>
            <a:r>
              <a:rPr lang="en-US" sz="2199" u="sng">
                <a:solidFill>
                  <a:srgbClr val="113347"/>
                </a:solidFill>
                <a:latin typeface="Poppins Bold"/>
                <a:hlinkClick r:id="rId6" tooltip="https://www.koenig-solutions.com"/>
              </a:rPr>
              <a:t>www.koenig-solutions.com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4081777" y="8554264"/>
            <a:ext cx="2220635" cy="276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100"/>
              </a:lnSpc>
            </a:pPr>
            <a:r>
              <a:rPr lang="en-US" sz="1500">
                <a:solidFill>
                  <a:srgbClr val="113347"/>
                </a:solidFill>
                <a:latin typeface="Poppins"/>
              </a:rPr>
              <a:t>Visit Our Website</a:t>
            </a:r>
          </a:p>
        </p:txBody>
      </p:sp>
      <p:sp>
        <p:nvSpPr>
          <p:cNvPr name="Freeform 34" id="34"/>
          <p:cNvSpPr/>
          <p:nvPr/>
        </p:nvSpPr>
        <p:spPr>
          <a:xfrm flipH="false" flipV="false" rot="0">
            <a:off x="12604184" y="1028700"/>
            <a:ext cx="4655116" cy="1623238"/>
          </a:xfrm>
          <a:custGeom>
            <a:avLst/>
            <a:gdLst/>
            <a:ahLst/>
            <a:cxnLst/>
            <a:rect r="r" b="b" t="t" l="l"/>
            <a:pathLst>
              <a:path h="1623238" w="4655116">
                <a:moveTo>
                  <a:pt x="0" y="0"/>
                </a:moveTo>
                <a:lnTo>
                  <a:pt x="4655116" y="0"/>
                </a:lnTo>
                <a:lnTo>
                  <a:pt x="4655116" y="1623238"/>
                </a:lnTo>
                <a:lnTo>
                  <a:pt x="0" y="162323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0" y="0"/>
            <a:ext cx="6679941" cy="10813366"/>
            <a:chOff x="0" y="0"/>
            <a:chExt cx="22096641" cy="3576963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2096603" cy="35769677"/>
            </a:xfrm>
            <a:custGeom>
              <a:avLst/>
              <a:gdLst/>
              <a:ahLst/>
              <a:cxnLst/>
              <a:rect r="r" b="b" t="t" l="l"/>
              <a:pathLst>
                <a:path h="35769677" w="22096603">
                  <a:moveTo>
                    <a:pt x="0" y="0"/>
                  </a:moveTo>
                  <a:lnTo>
                    <a:pt x="0" y="35769677"/>
                  </a:lnTo>
                  <a:lnTo>
                    <a:pt x="8282051" y="35769677"/>
                  </a:lnTo>
                  <a:lnTo>
                    <a:pt x="22096603" y="12790297"/>
                  </a:lnTo>
                  <a:lnTo>
                    <a:pt x="22096603" y="12790297"/>
                  </a:lnTo>
                  <a:lnTo>
                    <a:pt x="14409165" y="0"/>
                  </a:lnTo>
                  <a:close/>
                </a:path>
              </a:pathLst>
            </a:custGeom>
            <a:blipFill>
              <a:blip r:embed="rId2"/>
              <a:stretch>
                <a:fillRect l="-34786" t="0" r="-108183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-10800000">
            <a:off x="4675922" y="8299744"/>
            <a:ext cx="2451270" cy="2177133"/>
            <a:chOff x="0" y="0"/>
            <a:chExt cx="772341" cy="68596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72341" cy="685967"/>
            </a:xfrm>
            <a:custGeom>
              <a:avLst/>
              <a:gdLst/>
              <a:ahLst/>
              <a:cxnLst/>
              <a:rect r="r" b="b" t="t" l="l"/>
              <a:pathLst>
                <a:path h="685967" w="772341">
                  <a:moveTo>
                    <a:pt x="386171" y="685967"/>
                  </a:moveTo>
                  <a:lnTo>
                    <a:pt x="772341" y="0"/>
                  </a:lnTo>
                  <a:lnTo>
                    <a:pt x="0" y="0"/>
                  </a:lnTo>
                  <a:lnTo>
                    <a:pt x="386171" y="685967"/>
                  </a:lnTo>
                  <a:close/>
                </a:path>
              </a:pathLst>
            </a:custGeom>
            <a:solidFill>
              <a:srgbClr val="113347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120678" y="-8152"/>
              <a:ext cx="530985" cy="3756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3567425">
            <a:off x="1665759" y="-225570"/>
            <a:ext cx="7766248" cy="1505968"/>
            <a:chOff x="0" y="0"/>
            <a:chExt cx="1827172" cy="35431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827172" cy="354311"/>
            </a:xfrm>
            <a:custGeom>
              <a:avLst/>
              <a:gdLst/>
              <a:ahLst/>
              <a:cxnLst/>
              <a:rect r="r" b="b" t="t" l="l"/>
              <a:pathLst>
                <a:path h="354311" w="1827172">
                  <a:moveTo>
                    <a:pt x="1623972" y="0"/>
                  </a:moveTo>
                  <a:lnTo>
                    <a:pt x="0" y="0"/>
                  </a:lnTo>
                  <a:lnTo>
                    <a:pt x="203200" y="354311"/>
                  </a:lnTo>
                  <a:lnTo>
                    <a:pt x="1827172" y="354311"/>
                  </a:lnTo>
                  <a:lnTo>
                    <a:pt x="1623972" y="0"/>
                  </a:lnTo>
                  <a:close/>
                </a:path>
              </a:pathLst>
            </a:custGeom>
            <a:solidFill>
              <a:srgbClr val="113347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101600" y="-57150"/>
              <a:ext cx="1623972" cy="4114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3567425">
            <a:off x="4072424" y="620540"/>
            <a:ext cx="4522503" cy="523929"/>
            <a:chOff x="0" y="0"/>
            <a:chExt cx="3058375" cy="35431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058375" cy="354311"/>
            </a:xfrm>
            <a:custGeom>
              <a:avLst/>
              <a:gdLst/>
              <a:ahLst/>
              <a:cxnLst/>
              <a:rect r="r" b="b" t="t" l="l"/>
              <a:pathLst>
                <a:path h="354311" w="3058375">
                  <a:moveTo>
                    <a:pt x="2855175" y="0"/>
                  </a:moveTo>
                  <a:lnTo>
                    <a:pt x="0" y="0"/>
                  </a:lnTo>
                  <a:lnTo>
                    <a:pt x="203200" y="354311"/>
                  </a:lnTo>
                  <a:lnTo>
                    <a:pt x="3058375" y="354311"/>
                  </a:lnTo>
                  <a:lnTo>
                    <a:pt x="2855175" y="0"/>
                  </a:lnTo>
                  <a:close/>
                </a:path>
              </a:pathLst>
            </a:custGeom>
            <a:solidFill>
              <a:srgbClr val="1090C9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101600" y="-57150"/>
              <a:ext cx="2855175" cy="4114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3567425">
            <a:off x="4325586" y="9092134"/>
            <a:ext cx="4708710" cy="727767"/>
            <a:chOff x="0" y="0"/>
            <a:chExt cx="2292417" cy="35431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292417" cy="354311"/>
            </a:xfrm>
            <a:custGeom>
              <a:avLst/>
              <a:gdLst/>
              <a:ahLst/>
              <a:cxnLst/>
              <a:rect r="r" b="b" t="t" l="l"/>
              <a:pathLst>
                <a:path h="354311" w="2292417">
                  <a:moveTo>
                    <a:pt x="2089217" y="0"/>
                  </a:moveTo>
                  <a:lnTo>
                    <a:pt x="0" y="0"/>
                  </a:lnTo>
                  <a:lnTo>
                    <a:pt x="203200" y="354311"/>
                  </a:lnTo>
                  <a:lnTo>
                    <a:pt x="2292417" y="354311"/>
                  </a:lnTo>
                  <a:lnTo>
                    <a:pt x="2089217" y="0"/>
                  </a:lnTo>
                  <a:close/>
                </a:path>
              </a:pathLst>
            </a:custGeom>
            <a:solidFill>
              <a:srgbClr val="1090C9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101600" y="-57150"/>
              <a:ext cx="2089217" cy="4114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-3587692">
            <a:off x="2258015" y="8843242"/>
            <a:ext cx="5824176" cy="276648"/>
          </a:xfrm>
          <a:custGeom>
            <a:avLst/>
            <a:gdLst/>
            <a:ahLst/>
            <a:cxnLst/>
            <a:rect r="r" b="b" t="t" l="l"/>
            <a:pathLst>
              <a:path h="276648" w="5824176">
                <a:moveTo>
                  <a:pt x="0" y="0"/>
                </a:moveTo>
                <a:lnTo>
                  <a:pt x="5824175" y="0"/>
                </a:lnTo>
                <a:lnTo>
                  <a:pt x="5824175" y="276648"/>
                </a:lnTo>
                <a:lnTo>
                  <a:pt x="0" y="2766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000"/>
            </a:blip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7212503">
            <a:off x="-539003" y="8192320"/>
            <a:ext cx="10866833" cy="796584"/>
            <a:chOff x="0" y="0"/>
            <a:chExt cx="4892571" cy="358646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4892571" cy="358646"/>
            </a:xfrm>
            <a:custGeom>
              <a:avLst/>
              <a:gdLst/>
              <a:ahLst/>
              <a:cxnLst/>
              <a:rect r="r" b="b" t="t" l="l"/>
              <a:pathLst>
                <a:path h="358646" w="4892571">
                  <a:moveTo>
                    <a:pt x="203200" y="0"/>
                  </a:moveTo>
                  <a:lnTo>
                    <a:pt x="4892571" y="0"/>
                  </a:lnTo>
                  <a:lnTo>
                    <a:pt x="4689371" y="358646"/>
                  </a:lnTo>
                  <a:lnTo>
                    <a:pt x="0" y="3586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090C9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101600" y="-57150"/>
              <a:ext cx="4689371" cy="4157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0" id="20"/>
          <p:cNvSpPr/>
          <p:nvPr/>
        </p:nvSpPr>
        <p:spPr>
          <a:xfrm flipH="false" flipV="false" rot="-3587692">
            <a:off x="837263" y="6901758"/>
            <a:ext cx="9498397" cy="451174"/>
          </a:xfrm>
          <a:custGeom>
            <a:avLst/>
            <a:gdLst/>
            <a:ahLst/>
            <a:cxnLst/>
            <a:rect r="r" b="b" t="t" l="l"/>
            <a:pathLst>
              <a:path h="451174" w="9498397">
                <a:moveTo>
                  <a:pt x="0" y="0"/>
                </a:moveTo>
                <a:lnTo>
                  <a:pt x="9498397" y="0"/>
                </a:lnTo>
                <a:lnTo>
                  <a:pt x="9498397" y="451174"/>
                </a:lnTo>
                <a:lnTo>
                  <a:pt x="0" y="4511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000"/>
            </a:blip>
            <a:stretch>
              <a:fillRect l="0" t="0" r="0" b="0"/>
            </a:stretch>
          </a:blipFill>
        </p:spPr>
      </p:sp>
      <p:grpSp>
        <p:nvGrpSpPr>
          <p:cNvPr name="Group 21" id="21"/>
          <p:cNvGrpSpPr/>
          <p:nvPr/>
        </p:nvGrpSpPr>
        <p:grpSpPr>
          <a:xfrm rot="7212503">
            <a:off x="-1147451" y="7141880"/>
            <a:ext cx="11863906" cy="796584"/>
            <a:chOff x="0" y="0"/>
            <a:chExt cx="5341483" cy="358646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5341484" cy="358646"/>
            </a:xfrm>
            <a:custGeom>
              <a:avLst/>
              <a:gdLst/>
              <a:ahLst/>
              <a:cxnLst/>
              <a:rect r="r" b="b" t="t" l="l"/>
              <a:pathLst>
                <a:path h="358646" w="5341484">
                  <a:moveTo>
                    <a:pt x="203200" y="0"/>
                  </a:moveTo>
                  <a:lnTo>
                    <a:pt x="5341484" y="0"/>
                  </a:lnTo>
                  <a:lnTo>
                    <a:pt x="5138284" y="358646"/>
                  </a:lnTo>
                  <a:lnTo>
                    <a:pt x="0" y="3586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090C9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101600" y="-57150"/>
              <a:ext cx="5138283" cy="4157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6029956" y="6842933"/>
            <a:ext cx="849956" cy="535116"/>
            <a:chOff x="0" y="0"/>
            <a:chExt cx="575059" cy="362046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575059" cy="362046"/>
            </a:xfrm>
            <a:custGeom>
              <a:avLst/>
              <a:gdLst/>
              <a:ahLst/>
              <a:cxnLst/>
              <a:rect r="r" b="b" t="t" l="l"/>
              <a:pathLst>
                <a:path h="362046" w="575059">
                  <a:moveTo>
                    <a:pt x="203200" y="0"/>
                  </a:moveTo>
                  <a:lnTo>
                    <a:pt x="575059" y="0"/>
                  </a:lnTo>
                  <a:lnTo>
                    <a:pt x="371859" y="362046"/>
                  </a:lnTo>
                  <a:lnTo>
                    <a:pt x="0" y="3620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13347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101600" y="-57150"/>
              <a:ext cx="371859" cy="4191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6474987" y="6010223"/>
            <a:ext cx="854939" cy="570103"/>
            <a:chOff x="0" y="0"/>
            <a:chExt cx="542932" cy="362046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542932" cy="362046"/>
            </a:xfrm>
            <a:custGeom>
              <a:avLst/>
              <a:gdLst/>
              <a:ahLst/>
              <a:cxnLst/>
              <a:rect r="r" b="b" t="t" l="l"/>
              <a:pathLst>
                <a:path h="362046" w="542932">
                  <a:moveTo>
                    <a:pt x="203200" y="0"/>
                  </a:moveTo>
                  <a:lnTo>
                    <a:pt x="542932" y="0"/>
                  </a:lnTo>
                  <a:lnTo>
                    <a:pt x="339732" y="362046"/>
                  </a:lnTo>
                  <a:lnTo>
                    <a:pt x="0" y="3620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090C9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101600" y="-57150"/>
              <a:ext cx="339732" cy="4191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30" id="30"/>
          <p:cNvSpPr/>
          <p:nvPr/>
        </p:nvSpPr>
        <p:spPr>
          <a:xfrm flipH="false" flipV="false" rot="0">
            <a:off x="15626947" y="2842633"/>
            <a:ext cx="1632353" cy="1502630"/>
          </a:xfrm>
          <a:custGeom>
            <a:avLst/>
            <a:gdLst/>
            <a:ahLst/>
            <a:cxnLst/>
            <a:rect r="r" b="b" t="t" l="l"/>
            <a:pathLst>
              <a:path h="1502630" w="1632353">
                <a:moveTo>
                  <a:pt x="0" y="0"/>
                </a:moveTo>
                <a:lnTo>
                  <a:pt x="1632353" y="0"/>
                </a:lnTo>
                <a:lnTo>
                  <a:pt x="1632353" y="1502630"/>
                </a:lnTo>
                <a:lnTo>
                  <a:pt x="0" y="15026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8274298" y="4395496"/>
            <a:ext cx="896892" cy="1092106"/>
          </a:xfrm>
          <a:custGeom>
            <a:avLst/>
            <a:gdLst/>
            <a:ahLst/>
            <a:cxnLst/>
            <a:rect r="r" b="b" t="t" l="l"/>
            <a:pathLst>
              <a:path h="1092106" w="896892">
                <a:moveTo>
                  <a:pt x="0" y="0"/>
                </a:moveTo>
                <a:lnTo>
                  <a:pt x="896892" y="0"/>
                </a:lnTo>
                <a:lnTo>
                  <a:pt x="896892" y="1092106"/>
                </a:lnTo>
                <a:lnTo>
                  <a:pt x="0" y="10921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15933189" y="5692874"/>
            <a:ext cx="1090437" cy="1090437"/>
          </a:xfrm>
          <a:custGeom>
            <a:avLst/>
            <a:gdLst/>
            <a:ahLst/>
            <a:cxnLst/>
            <a:rect r="r" b="b" t="t" l="l"/>
            <a:pathLst>
              <a:path h="1090437" w="1090437">
                <a:moveTo>
                  <a:pt x="0" y="0"/>
                </a:moveTo>
                <a:lnTo>
                  <a:pt x="1090437" y="0"/>
                </a:lnTo>
                <a:lnTo>
                  <a:pt x="1090437" y="1090437"/>
                </a:lnTo>
                <a:lnTo>
                  <a:pt x="0" y="10904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8274298" y="6953286"/>
            <a:ext cx="1092106" cy="1092106"/>
          </a:xfrm>
          <a:custGeom>
            <a:avLst/>
            <a:gdLst/>
            <a:ahLst/>
            <a:cxnLst/>
            <a:rect r="r" b="b" t="t" l="l"/>
            <a:pathLst>
              <a:path h="1092106" w="1092106">
                <a:moveTo>
                  <a:pt x="0" y="0"/>
                </a:moveTo>
                <a:lnTo>
                  <a:pt x="1092106" y="0"/>
                </a:lnTo>
                <a:lnTo>
                  <a:pt x="1092106" y="1092107"/>
                </a:lnTo>
                <a:lnTo>
                  <a:pt x="0" y="109210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15920466" y="8212984"/>
            <a:ext cx="1045316" cy="1045316"/>
          </a:xfrm>
          <a:custGeom>
            <a:avLst/>
            <a:gdLst/>
            <a:ahLst/>
            <a:cxnLst/>
            <a:rect r="r" b="b" t="t" l="l"/>
            <a:pathLst>
              <a:path h="1045316" w="1045316">
                <a:moveTo>
                  <a:pt x="0" y="0"/>
                </a:moveTo>
                <a:lnTo>
                  <a:pt x="1045315" y="0"/>
                </a:lnTo>
                <a:lnTo>
                  <a:pt x="1045315" y="1045316"/>
                </a:lnTo>
                <a:lnTo>
                  <a:pt x="0" y="104531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5" id="35"/>
          <p:cNvSpPr txBox="true"/>
          <p:nvPr/>
        </p:nvSpPr>
        <p:spPr>
          <a:xfrm rot="0">
            <a:off x="8274298" y="1277757"/>
            <a:ext cx="6441229" cy="1325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84"/>
              </a:lnSpc>
            </a:pPr>
            <a:r>
              <a:rPr lang="en-US" sz="4499" spc="-134">
                <a:solidFill>
                  <a:srgbClr val="113347"/>
                </a:solidFill>
                <a:latin typeface="Poppins Bold"/>
              </a:rPr>
              <a:t>Why Choose </a:t>
            </a:r>
          </a:p>
          <a:p>
            <a:pPr algn="l">
              <a:lnSpc>
                <a:spcPts val="5084"/>
              </a:lnSpc>
            </a:pPr>
            <a:r>
              <a:rPr lang="en-US" sz="4499" spc="-134">
                <a:solidFill>
                  <a:srgbClr val="113347"/>
                </a:solidFill>
                <a:latin typeface="Poppins Bold"/>
              </a:rPr>
              <a:t>Koenig Solutions?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0427438" y="6000698"/>
            <a:ext cx="5077719" cy="4652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446"/>
              </a:lnSpc>
            </a:pPr>
            <a:r>
              <a:rPr lang="en-US" sz="3049" spc="-91">
                <a:solidFill>
                  <a:srgbClr val="113347"/>
                </a:solidFill>
                <a:latin typeface="Poppins Semi-Bold"/>
              </a:rPr>
              <a:t>300+ Full-Time Instructors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9671204" y="7206601"/>
            <a:ext cx="7462624" cy="4652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46"/>
              </a:lnSpc>
            </a:pPr>
            <a:r>
              <a:rPr lang="en-US" sz="3049" spc="-91">
                <a:solidFill>
                  <a:srgbClr val="113347"/>
                </a:solidFill>
                <a:latin typeface="Poppins Semi-Bold"/>
              </a:rPr>
              <a:t>100,000+ Individuals Trained Every Year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7049308" y="8521643"/>
            <a:ext cx="8449540" cy="4652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446"/>
              </a:lnSpc>
            </a:pPr>
            <a:r>
              <a:rPr lang="en-US" sz="3049" spc="-91">
                <a:solidFill>
                  <a:srgbClr val="113347"/>
                </a:solidFill>
                <a:latin typeface="Poppins Semi-Bold"/>
              </a:rPr>
              <a:t>Global Presence in over 12 Countries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1054534" y="3356112"/>
            <a:ext cx="4450623" cy="4756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58"/>
              </a:lnSpc>
            </a:pPr>
            <a:r>
              <a:rPr lang="en-US" sz="3149" spc="-94">
                <a:solidFill>
                  <a:srgbClr val="113347"/>
                </a:solidFill>
                <a:latin typeface="Poppins Semi-Bold"/>
              </a:rPr>
              <a:t>30+ Years in IT Training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9641365" y="4704158"/>
            <a:ext cx="5857482" cy="4652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45"/>
              </a:lnSpc>
            </a:pPr>
            <a:r>
              <a:rPr lang="en-US" sz="3049" spc="-91">
                <a:solidFill>
                  <a:srgbClr val="113347"/>
                </a:solidFill>
                <a:latin typeface="Poppins Semi-Bold"/>
              </a:rPr>
              <a:t>Official Training Programs</a:t>
            </a:r>
          </a:p>
        </p:txBody>
      </p:sp>
      <p:sp>
        <p:nvSpPr>
          <p:cNvPr name="Freeform 41" id="41"/>
          <p:cNvSpPr/>
          <p:nvPr/>
        </p:nvSpPr>
        <p:spPr>
          <a:xfrm flipH="false" flipV="false" rot="0">
            <a:off x="15669316" y="693000"/>
            <a:ext cx="1671239" cy="582761"/>
          </a:xfrm>
          <a:custGeom>
            <a:avLst/>
            <a:gdLst/>
            <a:ahLst/>
            <a:cxnLst/>
            <a:rect r="r" b="b" t="t" l="l"/>
            <a:pathLst>
              <a:path h="582761" w="1671239">
                <a:moveTo>
                  <a:pt x="0" y="0"/>
                </a:moveTo>
                <a:lnTo>
                  <a:pt x="1671239" y="0"/>
                </a:lnTo>
                <a:lnTo>
                  <a:pt x="1671239" y="582761"/>
                </a:lnTo>
                <a:lnTo>
                  <a:pt x="0" y="58276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669316" y="693000"/>
            <a:ext cx="1671239" cy="582761"/>
          </a:xfrm>
          <a:custGeom>
            <a:avLst/>
            <a:gdLst/>
            <a:ahLst/>
            <a:cxnLst/>
            <a:rect r="r" b="b" t="t" l="l"/>
            <a:pathLst>
              <a:path h="582761" w="1671239">
                <a:moveTo>
                  <a:pt x="0" y="0"/>
                </a:moveTo>
                <a:lnTo>
                  <a:pt x="1671239" y="0"/>
                </a:lnTo>
                <a:lnTo>
                  <a:pt x="1671239" y="582761"/>
                </a:lnTo>
                <a:lnTo>
                  <a:pt x="0" y="5827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71579" y="1492733"/>
            <a:ext cx="14944842" cy="8406474"/>
          </a:xfrm>
          <a:custGeom>
            <a:avLst/>
            <a:gdLst/>
            <a:ahLst/>
            <a:cxnLst/>
            <a:rect r="r" b="b" t="t" l="l"/>
            <a:pathLst>
              <a:path h="8406474" w="14944842">
                <a:moveTo>
                  <a:pt x="0" y="0"/>
                </a:moveTo>
                <a:lnTo>
                  <a:pt x="14944842" y="0"/>
                </a:lnTo>
                <a:lnTo>
                  <a:pt x="14944842" y="8406474"/>
                </a:lnTo>
                <a:lnTo>
                  <a:pt x="0" y="84064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955668" y="588056"/>
            <a:ext cx="13058746" cy="687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84"/>
              </a:lnSpc>
            </a:pPr>
            <a:r>
              <a:rPr lang="en-US" sz="4499" spc="-134">
                <a:solidFill>
                  <a:srgbClr val="113347"/>
                </a:solidFill>
                <a:latin typeface="Poppins Bold"/>
              </a:rPr>
              <a:t>Koenig: Empowering You. Wherever You Are.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7285669">
            <a:off x="-2420693" y="1075378"/>
            <a:ext cx="5985408" cy="796584"/>
            <a:chOff x="0" y="0"/>
            <a:chExt cx="2694809" cy="35864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694809" cy="358646"/>
            </a:xfrm>
            <a:custGeom>
              <a:avLst/>
              <a:gdLst/>
              <a:ahLst/>
              <a:cxnLst/>
              <a:rect r="r" b="b" t="t" l="l"/>
              <a:pathLst>
                <a:path h="358646" w="2694809">
                  <a:moveTo>
                    <a:pt x="203200" y="0"/>
                  </a:moveTo>
                  <a:lnTo>
                    <a:pt x="2694809" y="0"/>
                  </a:lnTo>
                  <a:lnTo>
                    <a:pt x="2491609" y="358646"/>
                  </a:lnTo>
                  <a:lnTo>
                    <a:pt x="0" y="3586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090C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01600" y="-57150"/>
              <a:ext cx="2491609" cy="4157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7285669">
            <a:off x="-3414723" y="-231855"/>
            <a:ext cx="5694404" cy="2008597"/>
            <a:chOff x="0" y="0"/>
            <a:chExt cx="2563790" cy="90433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3790" cy="904330"/>
            </a:xfrm>
            <a:custGeom>
              <a:avLst/>
              <a:gdLst/>
              <a:ahLst/>
              <a:cxnLst/>
              <a:rect r="r" b="b" t="t" l="l"/>
              <a:pathLst>
                <a:path h="904330" w="2563790">
                  <a:moveTo>
                    <a:pt x="203200" y="0"/>
                  </a:moveTo>
                  <a:lnTo>
                    <a:pt x="2563790" y="0"/>
                  </a:lnTo>
                  <a:lnTo>
                    <a:pt x="2360590" y="904330"/>
                  </a:lnTo>
                  <a:lnTo>
                    <a:pt x="0" y="90433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13347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01600" y="-57150"/>
              <a:ext cx="2360590" cy="9614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73165">
            <a:off x="783224" y="1858467"/>
            <a:ext cx="849956" cy="535116"/>
            <a:chOff x="0" y="0"/>
            <a:chExt cx="575059" cy="36204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75059" cy="362046"/>
            </a:xfrm>
            <a:custGeom>
              <a:avLst/>
              <a:gdLst/>
              <a:ahLst/>
              <a:cxnLst/>
              <a:rect r="r" b="b" t="t" l="l"/>
              <a:pathLst>
                <a:path h="362046" w="575059">
                  <a:moveTo>
                    <a:pt x="203200" y="0"/>
                  </a:moveTo>
                  <a:lnTo>
                    <a:pt x="575059" y="0"/>
                  </a:lnTo>
                  <a:lnTo>
                    <a:pt x="371859" y="362046"/>
                  </a:lnTo>
                  <a:lnTo>
                    <a:pt x="0" y="3620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13347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01600" y="-57150"/>
              <a:ext cx="371859" cy="4191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73165">
            <a:off x="1245503" y="1035465"/>
            <a:ext cx="854939" cy="570103"/>
            <a:chOff x="0" y="0"/>
            <a:chExt cx="542932" cy="36204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42932" cy="362046"/>
            </a:xfrm>
            <a:custGeom>
              <a:avLst/>
              <a:gdLst/>
              <a:ahLst/>
              <a:cxnLst/>
              <a:rect r="r" b="b" t="t" l="l"/>
              <a:pathLst>
                <a:path h="362046" w="542932">
                  <a:moveTo>
                    <a:pt x="203200" y="0"/>
                  </a:moveTo>
                  <a:lnTo>
                    <a:pt x="542932" y="0"/>
                  </a:lnTo>
                  <a:lnTo>
                    <a:pt x="339732" y="362046"/>
                  </a:lnTo>
                  <a:lnTo>
                    <a:pt x="0" y="3620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090C9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101600" y="-57150"/>
              <a:ext cx="339732" cy="4191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5838848" y="4210369"/>
            <a:ext cx="960528" cy="1254847"/>
          </a:xfrm>
          <a:custGeom>
            <a:avLst/>
            <a:gdLst/>
            <a:ahLst/>
            <a:cxnLst/>
            <a:rect r="r" b="b" t="t" l="l"/>
            <a:pathLst>
              <a:path h="1254847" w="960528">
                <a:moveTo>
                  <a:pt x="0" y="0"/>
                </a:moveTo>
                <a:lnTo>
                  <a:pt x="960529" y="0"/>
                </a:lnTo>
                <a:lnTo>
                  <a:pt x="960529" y="1254847"/>
                </a:lnTo>
                <a:lnTo>
                  <a:pt x="0" y="1254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13716000" y="4171888"/>
            <a:ext cx="4572000" cy="6115112"/>
            <a:chOff x="0" y="0"/>
            <a:chExt cx="1267904" cy="1695839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267904" cy="1695839"/>
            </a:xfrm>
            <a:custGeom>
              <a:avLst/>
              <a:gdLst/>
              <a:ahLst/>
              <a:cxnLst/>
              <a:rect r="r" b="b" t="t" l="l"/>
              <a:pathLst>
                <a:path h="1695839" w="1267904">
                  <a:moveTo>
                    <a:pt x="0" y="0"/>
                  </a:moveTo>
                  <a:lnTo>
                    <a:pt x="1267904" y="0"/>
                  </a:lnTo>
                  <a:lnTo>
                    <a:pt x="1267904" y="1695839"/>
                  </a:lnTo>
                  <a:lnTo>
                    <a:pt x="0" y="1695839"/>
                  </a:lnTo>
                  <a:close/>
                </a:path>
              </a:pathLst>
            </a:custGeom>
            <a:solidFill>
              <a:srgbClr val="113347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57150"/>
              <a:ext cx="1267904" cy="17529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4901814" y="3317916"/>
            <a:ext cx="2223206" cy="2223206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13347"/>
            </a:solidFill>
            <a:ln w="133350" cap="sq">
              <a:solidFill>
                <a:srgbClr val="1090C9"/>
              </a:solidFill>
              <a:prstDash val="solid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1" id="21"/>
          <p:cNvSpPr/>
          <p:nvPr/>
        </p:nvSpPr>
        <p:spPr>
          <a:xfrm flipH="false" flipV="false" rot="0">
            <a:off x="11266848" y="4210369"/>
            <a:ext cx="960528" cy="1254847"/>
          </a:xfrm>
          <a:custGeom>
            <a:avLst/>
            <a:gdLst/>
            <a:ahLst/>
            <a:cxnLst/>
            <a:rect r="r" b="b" t="t" l="l"/>
            <a:pathLst>
              <a:path h="1254847" w="960528">
                <a:moveTo>
                  <a:pt x="0" y="0"/>
                </a:moveTo>
                <a:lnTo>
                  <a:pt x="960529" y="0"/>
                </a:lnTo>
                <a:lnTo>
                  <a:pt x="960529" y="1254847"/>
                </a:lnTo>
                <a:lnTo>
                  <a:pt x="0" y="1254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2" id="22"/>
          <p:cNvGrpSpPr/>
          <p:nvPr/>
        </p:nvGrpSpPr>
        <p:grpSpPr>
          <a:xfrm rot="0">
            <a:off x="9144000" y="4171888"/>
            <a:ext cx="4572000" cy="6115112"/>
            <a:chOff x="0" y="0"/>
            <a:chExt cx="1267904" cy="1695839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267904" cy="1695839"/>
            </a:xfrm>
            <a:custGeom>
              <a:avLst/>
              <a:gdLst/>
              <a:ahLst/>
              <a:cxnLst/>
              <a:rect r="r" b="b" t="t" l="l"/>
              <a:pathLst>
                <a:path h="1695839" w="1267904">
                  <a:moveTo>
                    <a:pt x="0" y="0"/>
                  </a:moveTo>
                  <a:lnTo>
                    <a:pt x="1267904" y="0"/>
                  </a:lnTo>
                  <a:lnTo>
                    <a:pt x="1267904" y="1695839"/>
                  </a:lnTo>
                  <a:lnTo>
                    <a:pt x="0" y="1695839"/>
                  </a:lnTo>
                  <a:close/>
                </a:path>
              </a:pathLst>
            </a:custGeom>
            <a:solidFill>
              <a:srgbClr val="1090C9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57150"/>
              <a:ext cx="1267904" cy="17529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0329814" y="3317916"/>
            <a:ext cx="2223206" cy="2223206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90C9"/>
            </a:solidFill>
            <a:ln w="133350" cap="sq">
              <a:solidFill>
                <a:srgbClr val="113347"/>
              </a:solidFill>
              <a:prstDash val="solid"/>
              <a:miter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8" id="28"/>
          <p:cNvSpPr/>
          <p:nvPr/>
        </p:nvSpPr>
        <p:spPr>
          <a:xfrm flipH="false" flipV="false" rot="0">
            <a:off x="6694848" y="4210369"/>
            <a:ext cx="960528" cy="1254847"/>
          </a:xfrm>
          <a:custGeom>
            <a:avLst/>
            <a:gdLst/>
            <a:ahLst/>
            <a:cxnLst/>
            <a:rect r="r" b="b" t="t" l="l"/>
            <a:pathLst>
              <a:path h="1254847" w="960528">
                <a:moveTo>
                  <a:pt x="0" y="0"/>
                </a:moveTo>
                <a:lnTo>
                  <a:pt x="960529" y="0"/>
                </a:lnTo>
                <a:lnTo>
                  <a:pt x="960529" y="1254847"/>
                </a:lnTo>
                <a:lnTo>
                  <a:pt x="0" y="1254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9" id="29"/>
          <p:cNvGrpSpPr/>
          <p:nvPr/>
        </p:nvGrpSpPr>
        <p:grpSpPr>
          <a:xfrm rot="0">
            <a:off x="4572000" y="4171888"/>
            <a:ext cx="4572000" cy="6115112"/>
            <a:chOff x="0" y="0"/>
            <a:chExt cx="1267904" cy="1695839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267904" cy="1695839"/>
            </a:xfrm>
            <a:custGeom>
              <a:avLst/>
              <a:gdLst/>
              <a:ahLst/>
              <a:cxnLst/>
              <a:rect r="r" b="b" t="t" l="l"/>
              <a:pathLst>
                <a:path h="1695839" w="1267904">
                  <a:moveTo>
                    <a:pt x="0" y="0"/>
                  </a:moveTo>
                  <a:lnTo>
                    <a:pt x="1267904" y="0"/>
                  </a:lnTo>
                  <a:lnTo>
                    <a:pt x="1267904" y="1695839"/>
                  </a:lnTo>
                  <a:lnTo>
                    <a:pt x="0" y="1695839"/>
                  </a:lnTo>
                  <a:close/>
                </a:path>
              </a:pathLst>
            </a:custGeom>
            <a:solidFill>
              <a:srgbClr val="113347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57150"/>
              <a:ext cx="1267904" cy="17529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5757814" y="3317916"/>
            <a:ext cx="2223206" cy="2223206"/>
            <a:chOff x="0" y="0"/>
            <a:chExt cx="812800" cy="8128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13347"/>
            </a:solidFill>
            <a:ln w="133350" cap="sq">
              <a:solidFill>
                <a:srgbClr val="1090C9"/>
              </a:solidFill>
              <a:prstDash val="solid"/>
              <a:miter/>
            </a:ln>
          </p:spPr>
        </p:sp>
        <p:sp>
          <p:nvSpPr>
            <p:cNvPr name="TextBox 34" id="34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0" y="4171888"/>
            <a:ext cx="4572000" cy="6115112"/>
            <a:chOff x="0" y="0"/>
            <a:chExt cx="1267904" cy="1695839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1267904" cy="1695839"/>
            </a:xfrm>
            <a:custGeom>
              <a:avLst/>
              <a:gdLst/>
              <a:ahLst/>
              <a:cxnLst/>
              <a:rect r="r" b="b" t="t" l="l"/>
              <a:pathLst>
                <a:path h="1695839" w="1267904">
                  <a:moveTo>
                    <a:pt x="0" y="0"/>
                  </a:moveTo>
                  <a:lnTo>
                    <a:pt x="1267904" y="0"/>
                  </a:lnTo>
                  <a:lnTo>
                    <a:pt x="1267904" y="1695839"/>
                  </a:lnTo>
                  <a:lnTo>
                    <a:pt x="0" y="1695839"/>
                  </a:lnTo>
                  <a:close/>
                </a:path>
              </a:pathLst>
            </a:custGeom>
            <a:solidFill>
              <a:srgbClr val="1090C9"/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57150"/>
              <a:ext cx="1267904" cy="17529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1185814" y="3317916"/>
            <a:ext cx="2223206" cy="2223206"/>
            <a:chOff x="0" y="0"/>
            <a:chExt cx="812800" cy="81280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90C9"/>
            </a:solidFill>
            <a:ln w="133350" cap="sq">
              <a:solidFill>
                <a:srgbClr val="113347"/>
              </a:solidFill>
              <a:prstDash val="solid"/>
              <a:miter/>
            </a:ln>
          </p:spPr>
        </p:sp>
        <p:sp>
          <p:nvSpPr>
            <p:cNvPr name="TextBox 40" id="40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41" id="41"/>
          <p:cNvSpPr/>
          <p:nvPr/>
        </p:nvSpPr>
        <p:spPr>
          <a:xfrm flipH="false" flipV="false" rot="0">
            <a:off x="1634929" y="3924939"/>
            <a:ext cx="1302143" cy="1009160"/>
          </a:xfrm>
          <a:custGeom>
            <a:avLst/>
            <a:gdLst/>
            <a:ahLst/>
            <a:cxnLst/>
            <a:rect r="r" b="b" t="t" l="l"/>
            <a:pathLst>
              <a:path h="1009160" w="1302143">
                <a:moveTo>
                  <a:pt x="0" y="0"/>
                </a:moveTo>
                <a:lnTo>
                  <a:pt x="1302142" y="0"/>
                </a:lnTo>
                <a:lnTo>
                  <a:pt x="1302142" y="1009160"/>
                </a:lnTo>
                <a:lnTo>
                  <a:pt x="0" y="10091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0">
            <a:off x="6240045" y="3757693"/>
            <a:ext cx="1235911" cy="1299249"/>
          </a:xfrm>
          <a:custGeom>
            <a:avLst/>
            <a:gdLst/>
            <a:ahLst/>
            <a:cxnLst/>
            <a:rect r="r" b="b" t="t" l="l"/>
            <a:pathLst>
              <a:path h="1299249" w="1235911">
                <a:moveTo>
                  <a:pt x="0" y="0"/>
                </a:moveTo>
                <a:lnTo>
                  <a:pt x="1235910" y="0"/>
                </a:lnTo>
                <a:lnTo>
                  <a:pt x="1235910" y="1299249"/>
                </a:lnTo>
                <a:lnTo>
                  <a:pt x="0" y="12992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10723386" y="3700703"/>
            <a:ext cx="1413229" cy="1413229"/>
          </a:xfrm>
          <a:custGeom>
            <a:avLst/>
            <a:gdLst/>
            <a:ahLst/>
            <a:cxnLst/>
            <a:rect r="r" b="b" t="t" l="l"/>
            <a:pathLst>
              <a:path h="1413229" w="1413229">
                <a:moveTo>
                  <a:pt x="0" y="0"/>
                </a:moveTo>
                <a:lnTo>
                  <a:pt x="1413228" y="0"/>
                </a:lnTo>
                <a:lnTo>
                  <a:pt x="1413228" y="1413229"/>
                </a:lnTo>
                <a:lnTo>
                  <a:pt x="0" y="14132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0">
            <a:off x="15120328" y="3595236"/>
            <a:ext cx="1763345" cy="1668565"/>
          </a:xfrm>
          <a:custGeom>
            <a:avLst/>
            <a:gdLst/>
            <a:ahLst/>
            <a:cxnLst/>
            <a:rect r="r" b="b" t="t" l="l"/>
            <a:pathLst>
              <a:path h="1668565" w="1763345">
                <a:moveTo>
                  <a:pt x="0" y="0"/>
                </a:moveTo>
                <a:lnTo>
                  <a:pt x="1763344" y="0"/>
                </a:lnTo>
                <a:lnTo>
                  <a:pt x="1763344" y="1668565"/>
                </a:lnTo>
                <a:lnTo>
                  <a:pt x="0" y="16685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5" id="45"/>
          <p:cNvSpPr txBox="true"/>
          <p:nvPr/>
        </p:nvSpPr>
        <p:spPr>
          <a:xfrm rot="0">
            <a:off x="14025776" y="5871789"/>
            <a:ext cx="3952449" cy="5326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9"/>
              </a:lnSpc>
            </a:pPr>
            <a:r>
              <a:rPr lang="en-US" sz="3499" spc="-104">
                <a:solidFill>
                  <a:srgbClr val="FFFFFF"/>
                </a:solidFill>
                <a:latin typeface="Poppins Bold"/>
              </a:rPr>
              <a:t>Flexi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14025776" y="7210394"/>
            <a:ext cx="3952449" cy="2379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23"/>
              </a:lnSpc>
            </a:pPr>
            <a:r>
              <a:rPr lang="en-US" sz="2625">
                <a:solidFill>
                  <a:srgbClr val="FFFFFF"/>
                </a:solidFill>
                <a:latin typeface="Poppins"/>
              </a:rPr>
              <a:t>Self-paced learning with editable lectures, courseware, hands-on labs and optional doubt clearing sessions.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9453776" y="5871789"/>
            <a:ext cx="3952449" cy="10207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9"/>
              </a:lnSpc>
            </a:pPr>
            <a:r>
              <a:rPr lang="en-US" sz="3499" spc="-104">
                <a:solidFill>
                  <a:srgbClr val="FFFFFF"/>
                </a:solidFill>
                <a:latin typeface="Poppins Bold"/>
              </a:rPr>
              <a:t>Fly-Me-A-Trainer (FMAT)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9453776" y="7210394"/>
            <a:ext cx="3952449" cy="1986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23"/>
              </a:lnSpc>
            </a:pPr>
            <a:r>
              <a:rPr lang="en-US" sz="2625">
                <a:solidFill>
                  <a:srgbClr val="FFFFFF"/>
                </a:solidFill>
                <a:latin typeface="Poppins"/>
              </a:rPr>
              <a:t>Flexible on-site learning for larger groups. Fly an expert to your location, anywhere in the world.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4881776" y="5862264"/>
            <a:ext cx="3952449" cy="4778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37"/>
              </a:lnSpc>
            </a:pPr>
            <a:r>
              <a:rPr lang="en-US" sz="3125" spc="-93">
                <a:solidFill>
                  <a:srgbClr val="FFFFFF"/>
                </a:solidFill>
                <a:latin typeface="Poppins Bold"/>
              </a:rPr>
              <a:t>Classroom Training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4881776" y="7210394"/>
            <a:ext cx="3952449" cy="12011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23"/>
              </a:lnSpc>
            </a:pPr>
            <a:r>
              <a:rPr lang="en-US" sz="2625">
                <a:solidFill>
                  <a:srgbClr val="FFFFFF"/>
                </a:solidFill>
                <a:latin typeface="Poppins"/>
              </a:rPr>
              <a:t>Traditional, instructor-led training in popular global destinations.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309776" y="5871789"/>
            <a:ext cx="3952449" cy="10207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9"/>
              </a:lnSpc>
            </a:pPr>
            <a:r>
              <a:rPr lang="en-US" sz="3499" spc="-104">
                <a:solidFill>
                  <a:srgbClr val="FFFFFF"/>
                </a:solidFill>
                <a:latin typeface="Poppins Bold"/>
              </a:rPr>
              <a:t>Live Online Classes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309776" y="7171157"/>
            <a:ext cx="3952449" cy="1594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23"/>
              </a:lnSpc>
            </a:pPr>
            <a:r>
              <a:rPr lang="en-US" sz="2625">
                <a:solidFill>
                  <a:srgbClr val="FFFFFF"/>
                </a:solidFill>
                <a:latin typeface="Poppins"/>
              </a:rPr>
              <a:t>Flexible virtual learning with expert instructors from the comfort of your own space.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4008816" y="805967"/>
            <a:ext cx="10270368" cy="1325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84"/>
              </a:lnSpc>
            </a:pPr>
            <a:r>
              <a:rPr lang="en-US" sz="4499" spc="-134">
                <a:solidFill>
                  <a:srgbClr val="113347"/>
                </a:solidFill>
                <a:latin typeface="Poppins Bold"/>
              </a:rPr>
              <a:t>Koenig’s Range Of</a:t>
            </a:r>
          </a:p>
          <a:p>
            <a:pPr algn="ctr">
              <a:lnSpc>
                <a:spcPts val="5084"/>
              </a:lnSpc>
            </a:pPr>
            <a:r>
              <a:rPr lang="en-US" sz="4499" spc="-134">
                <a:solidFill>
                  <a:srgbClr val="113347"/>
                </a:solidFill>
                <a:latin typeface="Poppins Bold"/>
              </a:rPr>
              <a:t>Learning Options For You</a:t>
            </a:r>
          </a:p>
        </p:txBody>
      </p:sp>
      <p:sp>
        <p:nvSpPr>
          <p:cNvPr name="Freeform 54" id="54"/>
          <p:cNvSpPr/>
          <p:nvPr/>
        </p:nvSpPr>
        <p:spPr>
          <a:xfrm flipH="false" flipV="false" rot="0">
            <a:off x="15669316" y="693000"/>
            <a:ext cx="1671239" cy="582761"/>
          </a:xfrm>
          <a:custGeom>
            <a:avLst/>
            <a:gdLst/>
            <a:ahLst/>
            <a:cxnLst/>
            <a:rect r="r" b="b" t="t" l="l"/>
            <a:pathLst>
              <a:path h="582761" w="1671239">
                <a:moveTo>
                  <a:pt x="0" y="0"/>
                </a:moveTo>
                <a:lnTo>
                  <a:pt x="1671239" y="0"/>
                </a:lnTo>
                <a:lnTo>
                  <a:pt x="1671239" y="582761"/>
                </a:lnTo>
                <a:lnTo>
                  <a:pt x="0" y="58276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7285669">
            <a:off x="-2420693" y="621925"/>
            <a:ext cx="5985408" cy="796584"/>
            <a:chOff x="0" y="0"/>
            <a:chExt cx="2694809" cy="35864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694809" cy="358646"/>
            </a:xfrm>
            <a:custGeom>
              <a:avLst/>
              <a:gdLst/>
              <a:ahLst/>
              <a:cxnLst/>
              <a:rect r="r" b="b" t="t" l="l"/>
              <a:pathLst>
                <a:path h="358646" w="2694809">
                  <a:moveTo>
                    <a:pt x="203200" y="0"/>
                  </a:moveTo>
                  <a:lnTo>
                    <a:pt x="2694809" y="0"/>
                  </a:lnTo>
                  <a:lnTo>
                    <a:pt x="2491609" y="358646"/>
                  </a:lnTo>
                  <a:lnTo>
                    <a:pt x="0" y="3586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090C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01600" y="-57150"/>
              <a:ext cx="2491609" cy="4157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7285669">
            <a:off x="-3414723" y="-685308"/>
            <a:ext cx="5694404" cy="2008597"/>
            <a:chOff x="0" y="0"/>
            <a:chExt cx="2563790" cy="90433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3790" cy="904330"/>
            </a:xfrm>
            <a:custGeom>
              <a:avLst/>
              <a:gdLst/>
              <a:ahLst/>
              <a:cxnLst/>
              <a:rect r="r" b="b" t="t" l="l"/>
              <a:pathLst>
                <a:path h="904330" w="2563790">
                  <a:moveTo>
                    <a:pt x="203200" y="0"/>
                  </a:moveTo>
                  <a:lnTo>
                    <a:pt x="2563790" y="0"/>
                  </a:lnTo>
                  <a:lnTo>
                    <a:pt x="2360590" y="904330"/>
                  </a:lnTo>
                  <a:lnTo>
                    <a:pt x="0" y="90433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13347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01600" y="-57150"/>
              <a:ext cx="2360590" cy="9614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73165">
            <a:off x="783224" y="1405014"/>
            <a:ext cx="849956" cy="535116"/>
            <a:chOff x="0" y="0"/>
            <a:chExt cx="575059" cy="36204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75059" cy="362046"/>
            </a:xfrm>
            <a:custGeom>
              <a:avLst/>
              <a:gdLst/>
              <a:ahLst/>
              <a:cxnLst/>
              <a:rect r="r" b="b" t="t" l="l"/>
              <a:pathLst>
                <a:path h="362046" w="575059">
                  <a:moveTo>
                    <a:pt x="203200" y="0"/>
                  </a:moveTo>
                  <a:lnTo>
                    <a:pt x="575059" y="0"/>
                  </a:lnTo>
                  <a:lnTo>
                    <a:pt x="371859" y="362046"/>
                  </a:lnTo>
                  <a:lnTo>
                    <a:pt x="0" y="3620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13347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01600" y="-57150"/>
              <a:ext cx="371859" cy="4191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73165">
            <a:off x="1245503" y="582012"/>
            <a:ext cx="854939" cy="570103"/>
            <a:chOff x="0" y="0"/>
            <a:chExt cx="542932" cy="36204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42932" cy="362046"/>
            </a:xfrm>
            <a:custGeom>
              <a:avLst/>
              <a:gdLst/>
              <a:ahLst/>
              <a:cxnLst/>
              <a:rect r="r" b="b" t="t" l="l"/>
              <a:pathLst>
                <a:path h="362046" w="542932">
                  <a:moveTo>
                    <a:pt x="203200" y="0"/>
                  </a:moveTo>
                  <a:lnTo>
                    <a:pt x="542932" y="0"/>
                  </a:lnTo>
                  <a:lnTo>
                    <a:pt x="339732" y="362046"/>
                  </a:lnTo>
                  <a:lnTo>
                    <a:pt x="0" y="3620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090C9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101600" y="-57150"/>
              <a:ext cx="339732" cy="4191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028700" y="4220920"/>
            <a:ext cx="7700352" cy="1992466"/>
          </a:xfrm>
          <a:custGeom>
            <a:avLst/>
            <a:gdLst/>
            <a:ahLst/>
            <a:cxnLst/>
            <a:rect r="r" b="b" t="t" l="l"/>
            <a:pathLst>
              <a:path h="1992466" w="7700352">
                <a:moveTo>
                  <a:pt x="0" y="0"/>
                </a:moveTo>
                <a:lnTo>
                  <a:pt x="7700352" y="0"/>
                </a:lnTo>
                <a:lnTo>
                  <a:pt x="7700352" y="1992466"/>
                </a:lnTo>
                <a:lnTo>
                  <a:pt x="0" y="19924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true" flipV="false" rot="0">
            <a:off x="9558948" y="4220920"/>
            <a:ext cx="7700352" cy="1992466"/>
          </a:xfrm>
          <a:custGeom>
            <a:avLst/>
            <a:gdLst/>
            <a:ahLst/>
            <a:cxnLst/>
            <a:rect r="r" b="b" t="t" l="l"/>
            <a:pathLst>
              <a:path h="1992466" w="7700352">
                <a:moveTo>
                  <a:pt x="7700352" y="0"/>
                </a:moveTo>
                <a:lnTo>
                  <a:pt x="0" y="0"/>
                </a:lnTo>
                <a:lnTo>
                  <a:pt x="0" y="1992466"/>
                </a:lnTo>
                <a:lnTo>
                  <a:pt x="7700352" y="1992466"/>
                </a:lnTo>
                <a:lnTo>
                  <a:pt x="770035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true" flipV="false" rot="0">
            <a:off x="9558948" y="7174932"/>
            <a:ext cx="7700352" cy="1992466"/>
          </a:xfrm>
          <a:custGeom>
            <a:avLst/>
            <a:gdLst/>
            <a:ahLst/>
            <a:cxnLst/>
            <a:rect r="r" b="b" t="t" l="l"/>
            <a:pathLst>
              <a:path h="1992466" w="7700352">
                <a:moveTo>
                  <a:pt x="7700352" y="0"/>
                </a:moveTo>
                <a:lnTo>
                  <a:pt x="0" y="0"/>
                </a:lnTo>
                <a:lnTo>
                  <a:pt x="0" y="1992466"/>
                </a:lnTo>
                <a:lnTo>
                  <a:pt x="7700352" y="1992466"/>
                </a:lnTo>
                <a:lnTo>
                  <a:pt x="770035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028700" y="7174932"/>
            <a:ext cx="7700352" cy="1992466"/>
          </a:xfrm>
          <a:custGeom>
            <a:avLst/>
            <a:gdLst/>
            <a:ahLst/>
            <a:cxnLst/>
            <a:rect r="r" b="b" t="t" l="l"/>
            <a:pathLst>
              <a:path h="1992466" w="7700352">
                <a:moveTo>
                  <a:pt x="0" y="0"/>
                </a:moveTo>
                <a:lnTo>
                  <a:pt x="7700352" y="0"/>
                </a:lnTo>
                <a:lnTo>
                  <a:pt x="7700352" y="1992466"/>
                </a:lnTo>
                <a:lnTo>
                  <a:pt x="0" y="19924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617433" y="4932612"/>
            <a:ext cx="775912" cy="678923"/>
          </a:xfrm>
          <a:custGeom>
            <a:avLst/>
            <a:gdLst/>
            <a:ahLst/>
            <a:cxnLst/>
            <a:rect r="r" b="b" t="t" l="l"/>
            <a:pathLst>
              <a:path h="678923" w="775912">
                <a:moveTo>
                  <a:pt x="0" y="0"/>
                </a:moveTo>
                <a:lnTo>
                  <a:pt x="775911" y="0"/>
                </a:lnTo>
                <a:lnTo>
                  <a:pt x="775911" y="678923"/>
                </a:lnTo>
                <a:lnTo>
                  <a:pt x="0" y="6789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5726397" y="4736849"/>
            <a:ext cx="1070449" cy="1070449"/>
          </a:xfrm>
          <a:custGeom>
            <a:avLst/>
            <a:gdLst/>
            <a:ahLst/>
            <a:cxnLst/>
            <a:rect r="r" b="b" t="t" l="l"/>
            <a:pathLst>
              <a:path h="1070449" w="1070449">
                <a:moveTo>
                  <a:pt x="0" y="0"/>
                </a:moveTo>
                <a:lnTo>
                  <a:pt x="1070449" y="0"/>
                </a:lnTo>
                <a:lnTo>
                  <a:pt x="1070449" y="1070449"/>
                </a:lnTo>
                <a:lnTo>
                  <a:pt x="0" y="10704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560042" y="7710264"/>
            <a:ext cx="890692" cy="921803"/>
          </a:xfrm>
          <a:custGeom>
            <a:avLst/>
            <a:gdLst/>
            <a:ahLst/>
            <a:cxnLst/>
            <a:rect r="r" b="b" t="t" l="l"/>
            <a:pathLst>
              <a:path h="921803" w="890692">
                <a:moveTo>
                  <a:pt x="0" y="0"/>
                </a:moveTo>
                <a:lnTo>
                  <a:pt x="890693" y="0"/>
                </a:lnTo>
                <a:lnTo>
                  <a:pt x="890693" y="921803"/>
                </a:lnTo>
                <a:lnTo>
                  <a:pt x="0" y="9218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5861474" y="7727778"/>
            <a:ext cx="800296" cy="904289"/>
          </a:xfrm>
          <a:custGeom>
            <a:avLst/>
            <a:gdLst/>
            <a:ahLst/>
            <a:cxnLst/>
            <a:rect r="r" b="b" t="t" l="l"/>
            <a:pathLst>
              <a:path h="904289" w="800296">
                <a:moveTo>
                  <a:pt x="0" y="0"/>
                </a:moveTo>
                <a:lnTo>
                  <a:pt x="800295" y="0"/>
                </a:lnTo>
                <a:lnTo>
                  <a:pt x="800295" y="904289"/>
                </a:lnTo>
                <a:lnTo>
                  <a:pt x="0" y="90428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4231570" y="1019175"/>
            <a:ext cx="10270368" cy="687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84"/>
              </a:lnSpc>
            </a:pPr>
            <a:r>
              <a:rPr lang="en-US" sz="4499" spc="-134">
                <a:solidFill>
                  <a:srgbClr val="113347"/>
                </a:solidFill>
                <a:latin typeface="Poppins Bold"/>
              </a:rPr>
              <a:t>Koenig’s Unique Offerings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3349863" y="4678984"/>
            <a:ext cx="4562064" cy="478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20"/>
              </a:lnSpc>
            </a:pPr>
            <a:r>
              <a:rPr lang="en-US" sz="3200" spc="-96">
                <a:solidFill>
                  <a:srgbClr val="FFFFFF"/>
                </a:solidFill>
                <a:latin typeface="Poppins Bold"/>
              </a:rPr>
              <a:t>1-on-1 Training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556582" y="4678984"/>
            <a:ext cx="4562064" cy="478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520"/>
              </a:lnSpc>
            </a:pPr>
            <a:r>
              <a:rPr lang="en-US" sz="3200" spc="-96">
                <a:solidFill>
                  <a:srgbClr val="FFFFFF"/>
                </a:solidFill>
                <a:latin typeface="Poppins Bold"/>
              </a:rPr>
              <a:t>Flexible Dates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9883289" y="7488383"/>
            <a:ext cx="5235357" cy="478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520"/>
              </a:lnSpc>
            </a:pPr>
            <a:r>
              <a:rPr lang="en-US" sz="3200" spc="-96">
                <a:solidFill>
                  <a:srgbClr val="FFFFFF"/>
                </a:solidFill>
                <a:latin typeface="Poppins Bold"/>
              </a:rPr>
              <a:t>Revision Classes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3305953" y="7488383"/>
            <a:ext cx="4963673" cy="478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20"/>
              </a:lnSpc>
            </a:pPr>
            <a:r>
              <a:rPr lang="en-US" sz="3200" spc="-96">
                <a:solidFill>
                  <a:srgbClr val="FFFFFF"/>
                </a:solidFill>
                <a:latin typeface="Poppins Bold"/>
              </a:rPr>
              <a:t>4-Hour Sessions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3349863" y="5253024"/>
            <a:ext cx="4875852" cy="612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380"/>
              </a:lnSpc>
            </a:pPr>
            <a:r>
              <a:rPr lang="en-US" sz="2000">
                <a:solidFill>
                  <a:srgbClr val="FFFFFF"/>
                </a:solidFill>
                <a:latin typeface="Poppins"/>
              </a:rPr>
              <a:t>A 1-on-1 personalised training session with ​</a:t>
            </a:r>
            <a:r>
              <a:rPr lang="en-US" sz="2000">
                <a:solidFill>
                  <a:srgbClr val="FFFFFF"/>
                </a:solidFill>
                <a:latin typeface="Poppins"/>
              </a:rPr>
              <a:t>expert instructors.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0242794" y="5253024"/>
            <a:ext cx="4875852" cy="612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380"/>
              </a:lnSpc>
            </a:pPr>
            <a:r>
              <a:rPr lang="en-US" sz="2000">
                <a:solidFill>
                  <a:srgbClr val="FFFFFF"/>
                </a:solidFill>
                <a:latin typeface="Poppins"/>
              </a:rPr>
              <a:t>To help customers schedule their classes as </a:t>
            </a:r>
            <a:r>
              <a:rPr lang="en-US" sz="2000">
                <a:solidFill>
                  <a:srgbClr val="FFFFFF"/>
                </a:solidFill>
                <a:latin typeface="Poppins"/>
              </a:rPr>
              <a:t>per their convenience.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0242794" y="8196609"/>
            <a:ext cx="4875852" cy="612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380"/>
              </a:lnSpc>
            </a:pPr>
            <a:r>
              <a:rPr lang="en-US" sz="2000">
                <a:solidFill>
                  <a:srgbClr val="FFFFFF"/>
                </a:solidFill>
                <a:latin typeface="Poppins"/>
              </a:rPr>
              <a:t>To help customers get a firm grasp on the </a:t>
            </a:r>
            <a:r>
              <a:rPr lang="en-US" sz="2000">
                <a:solidFill>
                  <a:srgbClr val="FFFFFF"/>
                </a:solidFill>
                <a:latin typeface="Poppins"/>
              </a:rPr>
              <a:t>subject and excel.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3305953" y="8063323"/>
            <a:ext cx="4875852" cy="907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79"/>
              </a:lnSpc>
            </a:pPr>
            <a:r>
              <a:rPr lang="en-US" sz="1999">
                <a:solidFill>
                  <a:srgbClr val="FFFFFF"/>
                </a:solidFill>
                <a:latin typeface="Poppins"/>
              </a:rPr>
              <a:t>Flexible sessions for busy professionals. Maximize knowledge retention, minimize fatigue.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028700" y="2401836"/>
            <a:ext cx="16230600" cy="8703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31"/>
              </a:lnSpc>
            </a:pPr>
            <a:r>
              <a:rPr lang="en-US" sz="2799">
                <a:solidFill>
                  <a:srgbClr val="113347"/>
                </a:solidFill>
                <a:latin typeface="Poppins"/>
              </a:rPr>
              <a:t>Experience the </a:t>
            </a:r>
            <a:r>
              <a:rPr lang="en-US" sz="2799">
                <a:solidFill>
                  <a:srgbClr val="113347"/>
                </a:solidFill>
                <a:latin typeface="Poppins Bold"/>
              </a:rPr>
              <a:t>Koenig</a:t>
            </a:r>
            <a:r>
              <a:rPr lang="en-US" sz="2799">
                <a:solidFill>
                  <a:srgbClr val="113347"/>
                </a:solidFill>
                <a:latin typeface="Poppins"/>
              </a:rPr>
              <a:t> difference: Craft your training journey with personalized learning, flexible options, and expert support.</a:t>
            </a:r>
          </a:p>
        </p:txBody>
      </p:sp>
      <p:sp>
        <p:nvSpPr>
          <p:cNvPr name="Freeform 32" id="32"/>
          <p:cNvSpPr/>
          <p:nvPr/>
        </p:nvSpPr>
        <p:spPr>
          <a:xfrm flipH="false" flipV="false" rot="0">
            <a:off x="15669316" y="693000"/>
            <a:ext cx="1671239" cy="582761"/>
          </a:xfrm>
          <a:custGeom>
            <a:avLst/>
            <a:gdLst/>
            <a:ahLst/>
            <a:cxnLst/>
            <a:rect r="r" b="b" t="t" l="l"/>
            <a:pathLst>
              <a:path h="582761" w="1671239">
                <a:moveTo>
                  <a:pt x="0" y="0"/>
                </a:moveTo>
                <a:lnTo>
                  <a:pt x="1671239" y="0"/>
                </a:lnTo>
                <a:lnTo>
                  <a:pt x="1671239" y="582761"/>
                </a:lnTo>
                <a:lnTo>
                  <a:pt x="0" y="58276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7285669">
            <a:off x="-2420693" y="621925"/>
            <a:ext cx="5985408" cy="796584"/>
            <a:chOff x="0" y="0"/>
            <a:chExt cx="2694809" cy="35864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694809" cy="358646"/>
            </a:xfrm>
            <a:custGeom>
              <a:avLst/>
              <a:gdLst/>
              <a:ahLst/>
              <a:cxnLst/>
              <a:rect r="r" b="b" t="t" l="l"/>
              <a:pathLst>
                <a:path h="358646" w="2694809">
                  <a:moveTo>
                    <a:pt x="203200" y="0"/>
                  </a:moveTo>
                  <a:lnTo>
                    <a:pt x="2694809" y="0"/>
                  </a:lnTo>
                  <a:lnTo>
                    <a:pt x="2491609" y="358646"/>
                  </a:lnTo>
                  <a:lnTo>
                    <a:pt x="0" y="3586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090C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01600" y="-57150"/>
              <a:ext cx="2491609" cy="4157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7285669">
            <a:off x="-3414723" y="-685308"/>
            <a:ext cx="5694404" cy="2008597"/>
            <a:chOff x="0" y="0"/>
            <a:chExt cx="2563790" cy="90433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3790" cy="904330"/>
            </a:xfrm>
            <a:custGeom>
              <a:avLst/>
              <a:gdLst/>
              <a:ahLst/>
              <a:cxnLst/>
              <a:rect r="r" b="b" t="t" l="l"/>
              <a:pathLst>
                <a:path h="904330" w="2563790">
                  <a:moveTo>
                    <a:pt x="203200" y="0"/>
                  </a:moveTo>
                  <a:lnTo>
                    <a:pt x="2563790" y="0"/>
                  </a:lnTo>
                  <a:lnTo>
                    <a:pt x="2360590" y="904330"/>
                  </a:lnTo>
                  <a:lnTo>
                    <a:pt x="0" y="90433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13347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01600" y="-57150"/>
              <a:ext cx="2360590" cy="9614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73165">
            <a:off x="783224" y="1405014"/>
            <a:ext cx="849956" cy="535116"/>
            <a:chOff x="0" y="0"/>
            <a:chExt cx="575059" cy="36204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75059" cy="362046"/>
            </a:xfrm>
            <a:custGeom>
              <a:avLst/>
              <a:gdLst/>
              <a:ahLst/>
              <a:cxnLst/>
              <a:rect r="r" b="b" t="t" l="l"/>
              <a:pathLst>
                <a:path h="362046" w="575059">
                  <a:moveTo>
                    <a:pt x="203200" y="0"/>
                  </a:moveTo>
                  <a:lnTo>
                    <a:pt x="575059" y="0"/>
                  </a:lnTo>
                  <a:lnTo>
                    <a:pt x="371859" y="362046"/>
                  </a:lnTo>
                  <a:lnTo>
                    <a:pt x="0" y="3620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13347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01600" y="-57150"/>
              <a:ext cx="371859" cy="4191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73165">
            <a:off x="1245503" y="582012"/>
            <a:ext cx="854939" cy="570103"/>
            <a:chOff x="0" y="0"/>
            <a:chExt cx="542932" cy="36204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42932" cy="362046"/>
            </a:xfrm>
            <a:custGeom>
              <a:avLst/>
              <a:gdLst/>
              <a:ahLst/>
              <a:cxnLst/>
              <a:rect r="r" b="b" t="t" l="l"/>
              <a:pathLst>
                <a:path h="362046" w="542932">
                  <a:moveTo>
                    <a:pt x="203200" y="0"/>
                  </a:moveTo>
                  <a:lnTo>
                    <a:pt x="542932" y="0"/>
                  </a:lnTo>
                  <a:lnTo>
                    <a:pt x="339732" y="362046"/>
                  </a:lnTo>
                  <a:lnTo>
                    <a:pt x="0" y="3620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090C9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101600" y="-57150"/>
              <a:ext cx="339732" cy="4191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028700" y="4220920"/>
            <a:ext cx="7700352" cy="1992466"/>
          </a:xfrm>
          <a:custGeom>
            <a:avLst/>
            <a:gdLst/>
            <a:ahLst/>
            <a:cxnLst/>
            <a:rect r="r" b="b" t="t" l="l"/>
            <a:pathLst>
              <a:path h="1992466" w="7700352">
                <a:moveTo>
                  <a:pt x="0" y="0"/>
                </a:moveTo>
                <a:lnTo>
                  <a:pt x="7700352" y="0"/>
                </a:lnTo>
                <a:lnTo>
                  <a:pt x="7700352" y="1992466"/>
                </a:lnTo>
                <a:lnTo>
                  <a:pt x="0" y="19924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true" flipV="false" rot="0">
            <a:off x="9558948" y="4220920"/>
            <a:ext cx="7700352" cy="1992466"/>
          </a:xfrm>
          <a:custGeom>
            <a:avLst/>
            <a:gdLst/>
            <a:ahLst/>
            <a:cxnLst/>
            <a:rect r="r" b="b" t="t" l="l"/>
            <a:pathLst>
              <a:path h="1992466" w="7700352">
                <a:moveTo>
                  <a:pt x="7700352" y="0"/>
                </a:moveTo>
                <a:lnTo>
                  <a:pt x="0" y="0"/>
                </a:lnTo>
                <a:lnTo>
                  <a:pt x="0" y="1992466"/>
                </a:lnTo>
                <a:lnTo>
                  <a:pt x="7700352" y="1992466"/>
                </a:lnTo>
                <a:lnTo>
                  <a:pt x="770035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true" flipV="false" rot="0">
            <a:off x="9558948" y="7174932"/>
            <a:ext cx="7700352" cy="1992466"/>
          </a:xfrm>
          <a:custGeom>
            <a:avLst/>
            <a:gdLst/>
            <a:ahLst/>
            <a:cxnLst/>
            <a:rect r="r" b="b" t="t" l="l"/>
            <a:pathLst>
              <a:path h="1992466" w="7700352">
                <a:moveTo>
                  <a:pt x="7700352" y="0"/>
                </a:moveTo>
                <a:lnTo>
                  <a:pt x="0" y="0"/>
                </a:lnTo>
                <a:lnTo>
                  <a:pt x="0" y="1992466"/>
                </a:lnTo>
                <a:lnTo>
                  <a:pt x="7700352" y="1992466"/>
                </a:lnTo>
                <a:lnTo>
                  <a:pt x="770035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028700" y="7174932"/>
            <a:ext cx="7700352" cy="1992466"/>
          </a:xfrm>
          <a:custGeom>
            <a:avLst/>
            <a:gdLst/>
            <a:ahLst/>
            <a:cxnLst/>
            <a:rect r="r" b="b" t="t" l="l"/>
            <a:pathLst>
              <a:path h="1992466" w="7700352">
                <a:moveTo>
                  <a:pt x="0" y="0"/>
                </a:moveTo>
                <a:lnTo>
                  <a:pt x="7700352" y="0"/>
                </a:lnTo>
                <a:lnTo>
                  <a:pt x="7700352" y="1992466"/>
                </a:lnTo>
                <a:lnTo>
                  <a:pt x="0" y="19924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609374" y="4918379"/>
            <a:ext cx="792029" cy="674215"/>
          </a:xfrm>
          <a:custGeom>
            <a:avLst/>
            <a:gdLst/>
            <a:ahLst/>
            <a:cxnLst/>
            <a:rect r="r" b="b" t="t" l="l"/>
            <a:pathLst>
              <a:path h="674215" w="792029">
                <a:moveTo>
                  <a:pt x="0" y="0"/>
                </a:moveTo>
                <a:lnTo>
                  <a:pt x="792029" y="0"/>
                </a:lnTo>
                <a:lnTo>
                  <a:pt x="792029" y="674214"/>
                </a:lnTo>
                <a:lnTo>
                  <a:pt x="0" y="6742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5904284" y="4814770"/>
            <a:ext cx="757486" cy="804766"/>
          </a:xfrm>
          <a:custGeom>
            <a:avLst/>
            <a:gdLst/>
            <a:ahLst/>
            <a:cxnLst/>
            <a:rect r="r" b="b" t="t" l="l"/>
            <a:pathLst>
              <a:path h="804766" w="757486">
                <a:moveTo>
                  <a:pt x="0" y="0"/>
                </a:moveTo>
                <a:lnTo>
                  <a:pt x="757485" y="0"/>
                </a:lnTo>
                <a:lnTo>
                  <a:pt x="757485" y="804766"/>
                </a:lnTo>
                <a:lnTo>
                  <a:pt x="0" y="8047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574210" y="7748744"/>
            <a:ext cx="862356" cy="862356"/>
          </a:xfrm>
          <a:custGeom>
            <a:avLst/>
            <a:gdLst/>
            <a:ahLst/>
            <a:cxnLst/>
            <a:rect r="r" b="b" t="t" l="l"/>
            <a:pathLst>
              <a:path h="862356" w="862356">
                <a:moveTo>
                  <a:pt x="0" y="0"/>
                </a:moveTo>
                <a:lnTo>
                  <a:pt x="862356" y="0"/>
                </a:lnTo>
                <a:lnTo>
                  <a:pt x="862356" y="862357"/>
                </a:lnTo>
                <a:lnTo>
                  <a:pt x="0" y="86235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5780662" y="7815024"/>
            <a:ext cx="1004729" cy="801271"/>
          </a:xfrm>
          <a:custGeom>
            <a:avLst/>
            <a:gdLst/>
            <a:ahLst/>
            <a:cxnLst/>
            <a:rect r="r" b="b" t="t" l="l"/>
            <a:pathLst>
              <a:path h="801271" w="1004729">
                <a:moveTo>
                  <a:pt x="0" y="0"/>
                </a:moveTo>
                <a:lnTo>
                  <a:pt x="1004729" y="0"/>
                </a:lnTo>
                <a:lnTo>
                  <a:pt x="1004729" y="801271"/>
                </a:lnTo>
                <a:lnTo>
                  <a:pt x="0" y="8012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4231570" y="1019175"/>
            <a:ext cx="10270368" cy="687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84"/>
              </a:lnSpc>
            </a:pPr>
            <a:r>
              <a:rPr lang="en-US" sz="4499" spc="-134">
                <a:solidFill>
                  <a:srgbClr val="113347"/>
                </a:solidFill>
                <a:latin typeface="Poppins Bold"/>
              </a:rPr>
              <a:t>Koenig’s Unique Offerings - Contd.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3349863" y="4497454"/>
            <a:ext cx="4562064" cy="478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20"/>
              </a:lnSpc>
            </a:pPr>
            <a:r>
              <a:rPr lang="en-US" sz="3200" spc="-96">
                <a:solidFill>
                  <a:srgbClr val="FFFFFF"/>
                </a:solidFill>
                <a:latin typeface="Poppins Bold"/>
              </a:rPr>
              <a:t>Lab Extensions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556582" y="4497454"/>
            <a:ext cx="4562064" cy="478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520"/>
              </a:lnSpc>
            </a:pPr>
            <a:r>
              <a:rPr lang="en-US" sz="3200" spc="-96">
                <a:solidFill>
                  <a:srgbClr val="FFFFFF"/>
                </a:solidFill>
                <a:latin typeface="Poppins Bold"/>
              </a:rPr>
              <a:t>Assessments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9883289" y="7488383"/>
            <a:ext cx="5235357" cy="478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520"/>
              </a:lnSpc>
            </a:pPr>
            <a:r>
              <a:rPr lang="en-US" sz="3200" spc="-96">
                <a:solidFill>
                  <a:srgbClr val="FFFFFF"/>
                </a:solidFill>
                <a:latin typeface="Poppins Bold"/>
              </a:rPr>
              <a:t>5000+ Courses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3305953" y="7488383"/>
            <a:ext cx="4963673" cy="478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20"/>
              </a:lnSpc>
            </a:pPr>
            <a:r>
              <a:rPr lang="en-US" sz="3200" spc="-96">
                <a:solidFill>
                  <a:srgbClr val="FFFFFF"/>
                </a:solidFill>
                <a:latin typeface="Poppins Bold"/>
              </a:rPr>
              <a:t>Class Recordings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3349863" y="5105386"/>
            <a:ext cx="4875852" cy="612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380"/>
              </a:lnSpc>
            </a:pPr>
            <a:r>
              <a:rPr lang="en-US" sz="2000">
                <a:solidFill>
                  <a:srgbClr val="FFFFFF"/>
                </a:solidFill>
                <a:latin typeface="Poppins"/>
              </a:rPr>
              <a:t>Access to our world-class labs to gain practical </a:t>
            </a:r>
            <a:r>
              <a:rPr lang="en-US" sz="2000">
                <a:solidFill>
                  <a:srgbClr val="FFFFFF"/>
                </a:solidFill>
                <a:latin typeface="Poppins"/>
              </a:rPr>
              <a:t>knowledge.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0242794" y="5105386"/>
            <a:ext cx="4875852" cy="907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380"/>
              </a:lnSpc>
            </a:pPr>
            <a:r>
              <a:rPr lang="en-US" sz="2000">
                <a:solidFill>
                  <a:srgbClr val="FFFFFF"/>
                </a:solidFill>
                <a:latin typeface="Poppins"/>
              </a:rPr>
              <a:t>Access to Qubits - a self-assessment platform to </a:t>
            </a:r>
            <a:r>
              <a:rPr lang="en-US" sz="2000">
                <a:solidFill>
                  <a:srgbClr val="FFFFFF"/>
                </a:solidFill>
                <a:latin typeface="Poppins"/>
              </a:rPr>
              <a:t>evaluate your learnings and progress.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0242794" y="8196609"/>
            <a:ext cx="4875852" cy="612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380"/>
              </a:lnSpc>
            </a:pPr>
            <a:r>
              <a:rPr lang="en-US" sz="2000">
                <a:solidFill>
                  <a:srgbClr val="FFFFFF"/>
                </a:solidFill>
                <a:latin typeface="Poppins"/>
              </a:rPr>
              <a:t>Explore a range of courses which are not offered by popular vendors.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3305953" y="8063323"/>
            <a:ext cx="4875852" cy="612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79"/>
              </a:lnSpc>
            </a:pPr>
            <a:r>
              <a:rPr lang="en-US" sz="1999">
                <a:solidFill>
                  <a:srgbClr val="FFFFFF"/>
                </a:solidFill>
                <a:latin typeface="Poppins"/>
              </a:rPr>
              <a:t>Access to all class recordings for future reference and review.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028700" y="2388564"/>
            <a:ext cx="16230600" cy="8703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31"/>
              </a:lnSpc>
            </a:pPr>
            <a:r>
              <a:rPr lang="en-US" sz="2799">
                <a:solidFill>
                  <a:srgbClr val="113347"/>
                </a:solidFill>
                <a:latin typeface="Poppins"/>
              </a:rPr>
              <a:t>Master in-demand skills with confidence. </a:t>
            </a:r>
            <a:r>
              <a:rPr lang="en-US" sz="2799">
                <a:solidFill>
                  <a:srgbClr val="113347"/>
                </a:solidFill>
                <a:latin typeface="Poppins Bold"/>
              </a:rPr>
              <a:t>Koenig Solutions</a:t>
            </a:r>
            <a:r>
              <a:rPr lang="en-US" sz="2799">
                <a:solidFill>
                  <a:srgbClr val="113347"/>
                </a:solidFill>
                <a:latin typeface="Poppins"/>
              </a:rPr>
              <a:t> fosters active learning through resources, assessments, and opportunities for revision to solidify your knowledge.</a:t>
            </a:r>
          </a:p>
        </p:txBody>
      </p:sp>
      <p:sp>
        <p:nvSpPr>
          <p:cNvPr name="Freeform 32" id="32"/>
          <p:cNvSpPr/>
          <p:nvPr/>
        </p:nvSpPr>
        <p:spPr>
          <a:xfrm flipH="false" flipV="false" rot="0">
            <a:off x="15669316" y="693000"/>
            <a:ext cx="1671239" cy="582761"/>
          </a:xfrm>
          <a:custGeom>
            <a:avLst/>
            <a:gdLst/>
            <a:ahLst/>
            <a:cxnLst/>
            <a:rect r="r" b="b" t="t" l="l"/>
            <a:pathLst>
              <a:path h="582761" w="1671239">
                <a:moveTo>
                  <a:pt x="0" y="0"/>
                </a:moveTo>
                <a:lnTo>
                  <a:pt x="1671239" y="0"/>
                </a:lnTo>
                <a:lnTo>
                  <a:pt x="1671239" y="582761"/>
                </a:lnTo>
                <a:lnTo>
                  <a:pt x="0" y="58276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14350" y="1028700"/>
            <a:ext cx="17259300" cy="8929424"/>
          </a:xfrm>
          <a:custGeom>
            <a:avLst/>
            <a:gdLst/>
            <a:ahLst/>
            <a:cxnLst/>
            <a:rect r="r" b="b" t="t" l="l"/>
            <a:pathLst>
              <a:path h="8929424" w="17259300">
                <a:moveTo>
                  <a:pt x="0" y="0"/>
                </a:moveTo>
                <a:lnTo>
                  <a:pt x="17259300" y="0"/>
                </a:lnTo>
                <a:lnTo>
                  <a:pt x="17259300" y="8929424"/>
                </a:lnTo>
                <a:lnTo>
                  <a:pt x="0" y="89294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361" r="0" b="-4361"/>
            </a:stretch>
          </a:blipFill>
        </p:spPr>
      </p:sp>
      <p:grpSp>
        <p:nvGrpSpPr>
          <p:cNvPr name="Group 3" id="3"/>
          <p:cNvGrpSpPr/>
          <p:nvPr/>
        </p:nvGrpSpPr>
        <p:grpSpPr>
          <a:xfrm rot="7285669">
            <a:off x="-2420693" y="621925"/>
            <a:ext cx="5985408" cy="796584"/>
            <a:chOff x="0" y="0"/>
            <a:chExt cx="2694809" cy="35864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694809" cy="358646"/>
            </a:xfrm>
            <a:custGeom>
              <a:avLst/>
              <a:gdLst/>
              <a:ahLst/>
              <a:cxnLst/>
              <a:rect r="r" b="b" t="t" l="l"/>
              <a:pathLst>
                <a:path h="358646" w="2694809">
                  <a:moveTo>
                    <a:pt x="203200" y="0"/>
                  </a:moveTo>
                  <a:lnTo>
                    <a:pt x="2694809" y="0"/>
                  </a:lnTo>
                  <a:lnTo>
                    <a:pt x="2491609" y="358646"/>
                  </a:lnTo>
                  <a:lnTo>
                    <a:pt x="0" y="3586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090C9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101600" y="-57150"/>
              <a:ext cx="2491609" cy="4157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7285669">
            <a:off x="-3414723" y="-685308"/>
            <a:ext cx="5694404" cy="2008597"/>
            <a:chOff x="0" y="0"/>
            <a:chExt cx="2563790" cy="90433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563790" cy="904330"/>
            </a:xfrm>
            <a:custGeom>
              <a:avLst/>
              <a:gdLst/>
              <a:ahLst/>
              <a:cxnLst/>
              <a:rect r="r" b="b" t="t" l="l"/>
              <a:pathLst>
                <a:path h="904330" w="2563790">
                  <a:moveTo>
                    <a:pt x="203200" y="0"/>
                  </a:moveTo>
                  <a:lnTo>
                    <a:pt x="2563790" y="0"/>
                  </a:lnTo>
                  <a:lnTo>
                    <a:pt x="2360590" y="904330"/>
                  </a:lnTo>
                  <a:lnTo>
                    <a:pt x="0" y="90433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13347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101600" y="-57150"/>
              <a:ext cx="2360590" cy="9614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73165">
            <a:off x="1245503" y="582012"/>
            <a:ext cx="854939" cy="570103"/>
            <a:chOff x="0" y="0"/>
            <a:chExt cx="542932" cy="36204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42932" cy="362046"/>
            </a:xfrm>
            <a:custGeom>
              <a:avLst/>
              <a:gdLst/>
              <a:ahLst/>
              <a:cxnLst/>
              <a:rect r="r" b="b" t="t" l="l"/>
              <a:pathLst>
                <a:path h="362046" w="542932">
                  <a:moveTo>
                    <a:pt x="203200" y="0"/>
                  </a:moveTo>
                  <a:lnTo>
                    <a:pt x="542932" y="0"/>
                  </a:lnTo>
                  <a:lnTo>
                    <a:pt x="339732" y="362046"/>
                  </a:lnTo>
                  <a:lnTo>
                    <a:pt x="0" y="3620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090C9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101600" y="-57150"/>
              <a:ext cx="339732" cy="4191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73165">
            <a:off x="783224" y="1405014"/>
            <a:ext cx="849956" cy="535116"/>
            <a:chOff x="0" y="0"/>
            <a:chExt cx="575059" cy="36204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575059" cy="362046"/>
            </a:xfrm>
            <a:custGeom>
              <a:avLst/>
              <a:gdLst/>
              <a:ahLst/>
              <a:cxnLst/>
              <a:rect r="r" b="b" t="t" l="l"/>
              <a:pathLst>
                <a:path h="362046" w="575059">
                  <a:moveTo>
                    <a:pt x="203200" y="0"/>
                  </a:moveTo>
                  <a:lnTo>
                    <a:pt x="575059" y="0"/>
                  </a:lnTo>
                  <a:lnTo>
                    <a:pt x="371859" y="362046"/>
                  </a:lnTo>
                  <a:lnTo>
                    <a:pt x="0" y="3620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13347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101600" y="-57150"/>
              <a:ext cx="371859" cy="4191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15669316" y="693000"/>
            <a:ext cx="1671239" cy="582761"/>
          </a:xfrm>
          <a:custGeom>
            <a:avLst/>
            <a:gdLst/>
            <a:ahLst/>
            <a:cxnLst/>
            <a:rect r="r" b="b" t="t" l="l"/>
            <a:pathLst>
              <a:path h="582761" w="1671239">
                <a:moveTo>
                  <a:pt x="0" y="0"/>
                </a:moveTo>
                <a:lnTo>
                  <a:pt x="1671239" y="0"/>
                </a:lnTo>
                <a:lnTo>
                  <a:pt x="1671239" y="582761"/>
                </a:lnTo>
                <a:lnTo>
                  <a:pt x="0" y="5827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3002939" y="927146"/>
            <a:ext cx="11769849" cy="687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84"/>
              </a:lnSpc>
            </a:pPr>
            <a:r>
              <a:rPr lang="en-US" sz="4499" spc="-134">
                <a:solidFill>
                  <a:srgbClr val="113347"/>
                </a:solidFill>
                <a:latin typeface="Poppins Bold"/>
              </a:rPr>
              <a:t>Koenig’s Valued Partners: Official Training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7095846" y="9201150"/>
            <a:ext cx="4096308" cy="391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 u="sng">
                <a:solidFill>
                  <a:srgbClr val="113347"/>
                </a:solidFill>
                <a:latin typeface="Poppins Bold"/>
                <a:hlinkClick r:id="rId4" tooltip="https://www.koenig-solutions.com/about-koenig?a=our-partners"/>
              </a:rPr>
              <a:t>Learn More &gt;&gt;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14122" y="693000"/>
            <a:ext cx="17259756" cy="9708613"/>
          </a:xfrm>
          <a:custGeom>
            <a:avLst/>
            <a:gdLst/>
            <a:ahLst/>
            <a:cxnLst/>
            <a:rect r="r" b="b" t="t" l="l"/>
            <a:pathLst>
              <a:path h="9708613" w="17259756">
                <a:moveTo>
                  <a:pt x="0" y="0"/>
                </a:moveTo>
                <a:lnTo>
                  <a:pt x="17259756" y="0"/>
                </a:lnTo>
                <a:lnTo>
                  <a:pt x="17259756" y="9708613"/>
                </a:lnTo>
                <a:lnTo>
                  <a:pt x="0" y="97086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7285669">
            <a:off x="-2420693" y="621925"/>
            <a:ext cx="5985408" cy="796584"/>
            <a:chOff x="0" y="0"/>
            <a:chExt cx="2694809" cy="35864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694809" cy="358646"/>
            </a:xfrm>
            <a:custGeom>
              <a:avLst/>
              <a:gdLst/>
              <a:ahLst/>
              <a:cxnLst/>
              <a:rect r="r" b="b" t="t" l="l"/>
              <a:pathLst>
                <a:path h="358646" w="2694809">
                  <a:moveTo>
                    <a:pt x="203200" y="0"/>
                  </a:moveTo>
                  <a:lnTo>
                    <a:pt x="2694809" y="0"/>
                  </a:lnTo>
                  <a:lnTo>
                    <a:pt x="2491609" y="358646"/>
                  </a:lnTo>
                  <a:lnTo>
                    <a:pt x="0" y="3586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090C9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101600" y="-57150"/>
              <a:ext cx="2491609" cy="4157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7285669">
            <a:off x="-3414723" y="-685308"/>
            <a:ext cx="5694404" cy="2008597"/>
            <a:chOff x="0" y="0"/>
            <a:chExt cx="2563790" cy="90433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563790" cy="904330"/>
            </a:xfrm>
            <a:custGeom>
              <a:avLst/>
              <a:gdLst/>
              <a:ahLst/>
              <a:cxnLst/>
              <a:rect r="r" b="b" t="t" l="l"/>
              <a:pathLst>
                <a:path h="904330" w="2563790">
                  <a:moveTo>
                    <a:pt x="203200" y="0"/>
                  </a:moveTo>
                  <a:lnTo>
                    <a:pt x="2563790" y="0"/>
                  </a:lnTo>
                  <a:lnTo>
                    <a:pt x="2360590" y="904330"/>
                  </a:lnTo>
                  <a:lnTo>
                    <a:pt x="0" y="90433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13347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101600" y="-57150"/>
              <a:ext cx="2360590" cy="9614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73165">
            <a:off x="1245503" y="582012"/>
            <a:ext cx="854939" cy="570103"/>
            <a:chOff x="0" y="0"/>
            <a:chExt cx="542932" cy="36204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42932" cy="362046"/>
            </a:xfrm>
            <a:custGeom>
              <a:avLst/>
              <a:gdLst/>
              <a:ahLst/>
              <a:cxnLst/>
              <a:rect r="r" b="b" t="t" l="l"/>
              <a:pathLst>
                <a:path h="362046" w="542932">
                  <a:moveTo>
                    <a:pt x="203200" y="0"/>
                  </a:moveTo>
                  <a:lnTo>
                    <a:pt x="542932" y="0"/>
                  </a:lnTo>
                  <a:lnTo>
                    <a:pt x="339732" y="362046"/>
                  </a:lnTo>
                  <a:lnTo>
                    <a:pt x="0" y="3620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090C9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101600" y="-57150"/>
              <a:ext cx="339732" cy="4191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73165">
            <a:off x="783224" y="1405014"/>
            <a:ext cx="849956" cy="535116"/>
            <a:chOff x="0" y="0"/>
            <a:chExt cx="575059" cy="36204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575059" cy="362046"/>
            </a:xfrm>
            <a:custGeom>
              <a:avLst/>
              <a:gdLst/>
              <a:ahLst/>
              <a:cxnLst/>
              <a:rect r="r" b="b" t="t" l="l"/>
              <a:pathLst>
                <a:path h="362046" w="575059">
                  <a:moveTo>
                    <a:pt x="203200" y="0"/>
                  </a:moveTo>
                  <a:lnTo>
                    <a:pt x="575059" y="0"/>
                  </a:lnTo>
                  <a:lnTo>
                    <a:pt x="371859" y="362046"/>
                  </a:lnTo>
                  <a:lnTo>
                    <a:pt x="0" y="3620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13347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101600" y="-57150"/>
              <a:ext cx="371859" cy="4191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15669316" y="693000"/>
            <a:ext cx="1671239" cy="582761"/>
          </a:xfrm>
          <a:custGeom>
            <a:avLst/>
            <a:gdLst/>
            <a:ahLst/>
            <a:cxnLst/>
            <a:rect r="r" b="b" t="t" l="l"/>
            <a:pathLst>
              <a:path h="582761" w="1671239">
                <a:moveTo>
                  <a:pt x="0" y="0"/>
                </a:moveTo>
                <a:lnTo>
                  <a:pt x="1671239" y="0"/>
                </a:lnTo>
                <a:lnTo>
                  <a:pt x="1671239" y="582761"/>
                </a:lnTo>
                <a:lnTo>
                  <a:pt x="0" y="5827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3259076" y="984867"/>
            <a:ext cx="11769849" cy="687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84"/>
              </a:lnSpc>
            </a:pPr>
            <a:r>
              <a:rPr lang="en-US" sz="4499" spc="-134">
                <a:solidFill>
                  <a:srgbClr val="113347"/>
                </a:solidFill>
                <a:latin typeface="Poppins Bold"/>
              </a:rPr>
              <a:t>Our Range of In-Demand Technologies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7095846" y="9201150"/>
            <a:ext cx="4096308" cy="391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113347"/>
                </a:solidFill>
                <a:latin typeface="Poppins Bold"/>
              </a:rPr>
              <a:t>And Many More!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73204" y="1672572"/>
            <a:ext cx="17541592" cy="8360759"/>
          </a:xfrm>
          <a:custGeom>
            <a:avLst/>
            <a:gdLst/>
            <a:ahLst/>
            <a:cxnLst/>
            <a:rect r="r" b="b" t="t" l="l"/>
            <a:pathLst>
              <a:path h="8360759" w="17541592">
                <a:moveTo>
                  <a:pt x="0" y="0"/>
                </a:moveTo>
                <a:lnTo>
                  <a:pt x="17541592" y="0"/>
                </a:lnTo>
                <a:lnTo>
                  <a:pt x="17541592" y="8360759"/>
                </a:lnTo>
                <a:lnTo>
                  <a:pt x="0" y="83607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008" r="0" b="-9008"/>
            </a:stretch>
          </a:blipFill>
        </p:spPr>
      </p:sp>
      <p:grpSp>
        <p:nvGrpSpPr>
          <p:cNvPr name="Group 3" id="3"/>
          <p:cNvGrpSpPr/>
          <p:nvPr/>
        </p:nvGrpSpPr>
        <p:grpSpPr>
          <a:xfrm rot="7285669">
            <a:off x="-2420693" y="621925"/>
            <a:ext cx="5985408" cy="796584"/>
            <a:chOff x="0" y="0"/>
            <a:chExt cx="2694809" cy="35864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694809" cy="358646"/>
            </a:xfrm>
            <a:custGeom>
              <a:avLst/>
              <a:gdLst/>
              <a:ahLst/>
              <a:cxnLst/>
              <a:rect r="r" b="b" t="t" l="l"/>
              <a:pathLst>
                <a:path h="358646" w="2694809">
                  <a:moveTo>
                    <a:pt x="203200" y="0"/>
                  </a:moveTo>
                  <a:lnTo>
                    <a:pt x="2694809" y="0"/>
                  </a:lnTo>
                  <a:lnTo>
                    <a:pt x="2491609" y="358646"/>
                  </a:lnTo>
                  <a:lnTo>
                    <a:pt x="0" y="3586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090C9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101600" y="-57150"/>
              <a:ext cx="2491609" cy="4157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7285669">
            <a:off x="-3414723" y="-685308"/>
            <a:ext cx="5694404" cy="2008597"/>
            <a:chOff x="0" y="0"/>
            <a:chExt cx="2563790" cy="90433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563790" cy="904330"/>
            </a:xfrm>
            <a:custGeom>
              <a:avLst/>
              <a:gdLst/>
              <a:ahLst/>
              <a:cxnLst/>
              <a:rect r="r" b="b" t="t" l="l"/>
              <a:pathLst>
                <a:path h="904330" w="2563790">
                  <a:moveTo>
                    <a:pt x="203200" y="0"/>
                  </a:moveTo>
                  <a:lnTo>
                    <a:pt x="2563790" y="0"/>
                  </a:lnTo>
                  <a:lnTo>
                    <a:pt x="2360590" y="904330"/>
                  </a:lnTo>
                  <a:lnTo>
                    <a:pt x="0" y="90433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13347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101600" y="-57150"/>
              <a:ext cx="2360590" cy="9614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73165">
            <a:off x="1245503" y="582012"/>
            <a:ext cx="854939" cy="570103"/>
            <a:chOff x="0" y="0"/>
            <a:chExt cx="542932" cy="36204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42932" cy="362046"/>
            </a:xfrm>
            <a:custGeom>
              <a:avLst/>
              <a:gdLst/>
              <a:ahLst/>
              <a:cxnLst/>
              <a:rect r="r" b="b" t="t" l="l"/>
              <a:pathLst>
                <a:path h="362046" w="542932">
                  <a:moveTo>
                    <a:pt x="203200" y="0"/>
                  </a:moveTo>
                  <a:lnTo>
                    <a:pt x="542932" y="0"/>
                  </a:lnTo>
                  <a:lnTo>
                    <a:pt x="339732" y="362046"/>
                  </a:lnTo>
                  <a:lnTo>
                    <a:pt x="0" y="3620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090C9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101600" y="-57150"/>
              <a:ext cx="339732" cy="4191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73165">
            <a:off x="783224" y="1405014"/>
            <a:ext cx="849956" cy="535116"/>
            <a:chOff x="0" y="0"/>
            <a:chExt cx="575059" cy="36204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575059" cy="362046"/>
            </a:xfrm>
            <a:custGeom>
              <a:avLst/>
              <a:gdLst/>
              <a:ahLst/>
              <a:cxnLst/>
              <a:rect r="r" b="b" t="t" l="l"/>
              <a:pathLst>
                <a:path h="362046" w="575059">
                  <a:moveTo>
                    <a:pt x="203200" y="0"/>
                  </a:moveTo>
                  <a:lnTo>
                    <a:pt x="575059" y="0"/>
                  </a:lnTo>
                  <a:lnTo>
                    <a:pt x="371859" y="362046"/>
                  </a:lnTo>
                  <a:lnTo>
                    <a:pt x="0" y="3620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13347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101600" y="-57150"/>
              <a:ext cx="371859" cy="4191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15669316" y="693000"/>
            <a:ext cx="1671239" cy="582761"/>
          </a:xfrm>
          <a:custGeom>
            <a:avLst/>
            <a:gdLst/>
            <a:ahLst/>
            <a:cxnLst/>
            <a:rect r="r" b="b" t="t" l="l"/>
            <a:pathLst>
              <a:path h="582761" w="1671239">
                <a:moveTo>
                  <a:pt x="0" y="0"/>
                </a:moveTo>
                <a:lnTo>
                  <a:pt x="1671239" y="0"/>
                </a:lnTo>
                <a:lnTo>
                  <a:pt x="1671239" y="582761"/>
                </a:lnTo>
                <a:lnTo>
                  <a:pt x="0" y="5827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3259076" y="1323957"/>
            <a:ext cx="11769849" cy="687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84"/>
              </a:lnSpc>
            </a:pPr>
            <a:r>
              <a:rPr lang="en-US" sz="4499" spc="-134">
                <a:solidFill>
                  <a:srgbClr val="113347"/>
                </a:solidFill>
                <a:latin typeface="Poppins Bold"/>
              </a:rPr>
              <a:t>Our Valued Clientele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DAGFSpDXtLo</dc:identifier>
  <dcterms:modified xsi:type="dcterms:W3CDTF">2011-08-01T06:04:30Z</dcterms:modified>
  <cp:revision>1</cp:revision>
  <dc:title>Corporate Presentation - Koenig Solutions</dc:title>
</cp:coreProperties>
</file>