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62" r:id="rId6"/>
    <p:sldId id="264" r:id="rId7"/>
    <p:sldId id="261" r:id="rId8"/>
    <p:sldId id="259" r:id="rId9"/>
    <p:sldId id="260" r:id="rId10"/>
    <p:sldId id="267" r:id="rId11"/>
    <p:sldId id="265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03"/>
    <a:srgbClr val="4D4082"/>
    <a:srgbClr val="6053A4"/>
    <a:srgbClr val="4B4181"/>
    <a:srgbClr val="CB0B50"/>
    <a:srgbClr val="FF4801"/>
    <a:srgbClr val="1B71FC"/>
    <a:srgbClr val="00F802"/>
    <a:srgbClr val="E6E7E7"/>
    <a:srgbClr val="4D4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81A08-074A-3B4A-8490-F5A9ABA34F81}" v="2" dt="2022-01-19T05:16:55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/>
    <p:restoredTop sz="95788" autoAdjust="0"/>
  </p:normalViewPr>
  <p:slideViewPr>
    <p:cSldViewPr>
      <p:cViewPr varScale="1">
        <p:scale>
          <a:sx n="145" d="100"/>
          <a:sy n="145" d="100"/>
        </p:scale>
        <p:origin x="52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A53D3-B91C-B04A-B807-68FD74DDA3C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6ABC9-28A1-AA47-BD41-32DB76E11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7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6ABC9-28A1-AA47-BD41-32DB76E11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0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6ABC9-28A1-AA47-BD41-32DB76E11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0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6ABC9-28A1-AA47-BD41-32DB76E11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79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6ABC9-28A1-AA47-BD41-32DB76E11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6ABC9-28A1-AA47-BD41-32DB76E11B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7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73E6-EFEA-4C89-B063-980E9991ABA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9942-41CE-4CC3-80BC-FA5B5F0DF1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26B32-EA22-A642-B357-4A99DF34E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" y="-1"/>
            <a:ext cx="9145716" cy="522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54E2CDE-265A-6E48-879E-4BAADCE9D12D}"/>
              </a:ext>
            </a:extLst>
          </p:cNvPr>
          <p:cNvSpPr/>
          <p:nvPr/>
        </p:nvSpPr>
        <p:spPr>
          <a:xfrm>
            <a:off x="-440" y="3147814"/>
            <a:ext cx="9144000" cy="2122677"/>
          </a:xfrm>
          <a:prstGeom prst="rect">
            <a:avLst/>
          </a:prstGeom>
          <a:solidFill>
            <a:srgbClr val="615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58B904D-77BB-DA4A-A569-ABA05DC9FD66}"/>
              </a:ext>
            </a:extLst>
          </p:cNvPr>
          <p:cNvSpPr>
            <a:spLocks/>
          </p:cNvSpPr>
          <p:nvPr/>
        </p:nvSpPr>
        <p:spPr>
          <a:xfrm>
            <a:off x="3463637" y="195487"/>
            <a:ext cx="1944216" cy="638449"/>
          </a:xfrm>
          <a:prstGeom prst="roundRect">
            <a:avLst>
              <a:gd name="adj" fmla="val 1523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FAA2EFC-1E90-3544-914D-E61612A1E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49" y="267494"/>
            <a:ext cx="1527591" cy="5254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B18D7A-1E43-1F4B-800C-A5F1904FE445}"/>
              </a:ext>
            </a:extLst>
          </p:cNvPr>
          <p:cNvSpPr txBox="1"/>
          <p:nvPr/>
        </p:nvSpPr>
        <p:spPr>
          <a:xfrm>
            <a:off x="584042" y="385067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Money </a:t>
            </a:r>
            <a:r>
              <a:rPr lang="en-IN" sz="16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- </a:t>
            </a:r>
            <a:r>
              <a:rPr lang="en-IN" sz="1600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Maximising </a:t>
            </a:r>
            <a:r>
              <a:rPr lang="en-IN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﻿Business Results </a:t>
            </a:r>
          </a:p>
          <a:p>
            <a:pPr algn="ctr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Respect - </a:t>
            </a:r>
            <a:r>
              <a:rPr lang="en-IN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Skilled and Certified Employees </a:t>
            </a:r>
          </a:p>
          <a:p>
            <a:pPr algn="ctr">
              <a:lnSpc>
                <a:spcPct val="150000"/>
              </a:lnSpc>
            </a:pPr>
            <a:r>
              <a:rPr lang="en-IN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Peace of mind - </a:t>
            </a:r>
            <a:r>
              <a:rPr lang="en-IN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Guaranteed Quality, Zero Cancellation 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AB9E18-5669-FF48-8204-9B92C511D02F}"/>
              </a:ext>
            </a:extLst>
          </p:cNvPr>
          <p:cNvSpPr/>
          <p:nvPr/>
        </p:nvSpPr>
        <p:spPr>
          <a:xfrm>
            <a:off x="1780661" y="2820873"/>
            <a:ext cx="5383627" cy="83099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8EFF1-5F14-C941-AB78-0C96D0CB880D}"/>
              </a:ext>
            </a:extLst>
          </p:cNvPr>
          <p:cNvSpPr txBox="1"/>
          <p:nvPr/>
        </p:nvSpPr>
        <p:spPr>
          <a:xfrm>
            <a:off x="2001984" y="2860841"/>
            <a:ext cx="4940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rgbClr val="6153A4"/>
                </a:solidFill>
                <a:latin typeface="Poppins SemiBold" pitchFamily="2" charset="77"/>
                <a:cs typeface="Poppins SemiBold" pitchFamily="2" charset="77"/>
              </a:rPr>
              <a:t>We Help </a:t>
            </a:r>
            <a:r>
              <a:rPr lang="en-IN" sz="2200" b="1" dirty="0" smtClean="0">
                <a:solidFill>
                  <a:srgbClr val="6153A4"/>
                </a:solidFill>
                <a:latin typeface="Poppins SemiBold" pitchFamily="2" charset="77"/>
                <a:cs typeface="Poppins SemiBold" pitchFamily="2" charset="77"/>
              </a:rPr>
              <a:t>People </a:t>
            </a:r>
            <a:r>
              <a:rPr lang="en-IN" sz="2200" b="1" dirty="0">
                <a:solidFill>
                  <a:srgbClr val="6153A4"/>
                </a:solidFill>
                <a:latin typeface="Poppins SemiBold" pitchFamily="2" charset="77"/>
                <a:cs typeface="Poppins SemiBold" pitchFamily="2" charset="77"/>
              </a:rPr>
              <a:t>Earn Money, Respect and Peace of Mind</a:t>
            </a:r>
          </a:p>
        </p:txBody>
      </p:sp>
    </p:spTree>
    <p:extLst>
      <p:ext uri="{BB962C8B-B14F-4D97-AF65-F5344CB8AC3E}">
        <p14:creationId xmlns:p14="http://schemas.microsoft.com/office/powerpoint/2010/main" val="323950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C34C0A6-7CD0-C548-A8F3-56A11B045C4F}"/>
              </a:ext>
            </a:extLst>
          </p:cNvPr>
          <p:cNvSpPr/>
          <p:nvPr/>
        </p:nvSpPr>
        <p:spPr>
          <a:xfrm>
            <a:off x="-1" y="-20538"/>
            <a:ext cx="9143933" cy="544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DAC8D54-BEC7-3C41-986E-A7930A84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" y="-20538"/>
            <a:ext cx="9143929" cy="6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88315-4294-8C4D-BB00-3FB4A798A380}"/>
              </a:ext>
            </a:extLst>
          </p:cNvPr>
          <p:cNvSpPr txBox="1"/>
          <p:nvPr/>
        </p:nvSpPr>
        <p:spPr>
          <a:xfrm>
            <a:off x="-25345" y="99747"/>
            <a:ext cx="926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﻿Advantages of Technical Instructor Outsourcing to Koenig</a:t>
            </a:r>
            <a:endParaRPr lang="en-US" sz="24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11" name="Picture 10" descr="A white rectangle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DADABAD1-A2B4-7D41-8339-20EFAC576A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15" y="1603342"/>
            <a:ext cx="3653902" cy="1019820"/>
          </a:xfrm>
          <a:prstGeom prst="rect">
            <a:avLst/>
          </a:prstGeom>
        </p:spPr>
      </p:pic>
      <p:pic>
        <p:nvPicPr>
          <p:cNvPr id="12" name="Picture 11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9B9AC1BD-C484-4E40-BBCD-2F5E0113BD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85837"/>
            <a:ext cx="3741030" cy="10917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3A6E3D-9C10-0E4C-95AC-3BA7F11735A1}"/>
              </a:ext>
            </a:extLst>
          </p:cNvPr>
          <p:cNvSpPr txBox="1"/>
          <p:nvPr/>
        </p:nvSpPr>
        <p:spPr>
          <a:xfrm>
            <a:off x="907734" y="954854"/>
            <a:ext cx="310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00B050"/>
                </a:solidFill>
                <a:latin typeface="Poppins Medium" pitchFamily="2" charset="77"/>
                <a:cs typeface="Poppins Medium" pitchFamily="2" charset="77"/>
              </a:rPr>
              <a:t> Single source of trainers for 2,000+ courses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E55F9D-0315-9548-9A70-C320B803B3FF}"/>
              </a:ext>
            </a:extLst>
          </p:cNvPr>
          <p:cNvSpPr txBox="1"/>
          <p:nvPr/>
        </p:nvSpPr>
        <p:spPr>
          <a:xfrm>
            <a:off x="1002260" y="1905028"/>
            <a:ext cx="3062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1B71FC"/>
                </a:solidFill>
                <a:latin typeface="Poppins Medium" pitchFamily="2" charset="77"/>
                <a:cs typeface="Poppins Medium" pitchFamily="2" charset="77"/>
              </a:rPr>
              <a:t>Liberal cancelation policy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10755-A2BB-B742-A96C-9BEE2ECFE903}"/>
              </a:ext>
            </a:extLst>
          </p:cNvPr>
          <p:cNvSpPr txBox="1"/>
          <p:nvPr/>
        </p:nvSpPr>
        <p:spPr>
          <a:xfrm>
            <a:off x="5580112" y="1990568"/>
            <a:ext cx="231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400" dirty="0">
              <a:solidFill>
                <a:srgbClr val="FF4801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15" name="Picture 1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C0A2010-1BAA-0E42-A244-40473ABA5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04" y="2541988"/>
            <a:ext cx="3741030" cy="10917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3D56B47-1637-6241-ACE3-BD174202F31A}"/>
              </a:ext>
            </a:extLst>
          </p:cNvPr>
          <p:cNvSpPr txBox="1"/>
          <p:nvPr/>
        </p:nvSpPr>
        <p:spPr>
          <a:xfrm>
            <a:off x="979194" y="2921917"/>
            <a:ext cx="314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00B803"/>
                </a:solidFill>
                <a:latin typeface="Poppins Medium" pitchFamily="2" charset="77"/>
                <a:cs typeface="Poppins Medium" pitchFamily="2" charset="77"/>
              </a:rPr>
              <a:t>Back-up </a:t>
            </a:r>
            <a:r>
              <a:rPr lang="en-IN" sz="1400" dirty="0" smtClean="0">
                <a:solidFill>
                  <a:srgbClr val="00B803"/>
                </a:solidFill>
                <a:latin typeface="Poppins Medium" pitchFamily="2" charset="77"/>
                <a:cs typeface="Poppins Medium" pitchFamily="2" charset="77"/>
              </a:rPr>
              <a:t>instructors</a:t>
            </a:r>
            <a:endParaRPr lang="en-IN" sz="1400" dirty="0">
              <a:solidFill>
                <a:srgbClr val="00B803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41F9A-CD07-124B-A670-CE3637BBCA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" y="3605554"/>
            <a:ext cx="9144000" cy="1819604"/>
          </a:xfrm>
          <a:prstGeom prst="rect">
            <a:avLst/>
          </a:prstGeom>
        </p:spPr>
      </p:pic>
      <p:pic>
        <p:nvPicPr>
          <p:cNvPr id="20" name="Picture 19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C0A2010-1BAA-0E42-A244-40473ABA5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101" y="1753439"/>
            <a:ext cx="3741030" cy="10917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E6599D6-F20B-FC4B-9E06-CD8BA30C3E94}"/>
              </a:ext>
            </a:extLst>
          </p:cNvPr>
          <p:cNvSpPr txBox="1"/>
          <p:nvPr/>
        </p:nvSpPr>
        <p:spPr>
          <a:xfrm>
            <a:off x="5594191" y="2089547"/>
            <a:ext cx="276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B803"/>
                </a:solidFill>
                <a:latin typeface="Poppins Medium" pitchFamily="2" charset="77"/>
                <a:cs typeface="Poppins Medium" pitchFamily="2" charset="77"/>
              </a:rPr>
              <a:t>﻿</a:t>
            </a:r>
            <a:r>
              <a:rPr lang="en-IN" sz="1400" dirty="0" smtClean="0">
                <a:solidFill>
                  <a:srgbClr val="00B803"/>
                </a:solidFill>
                <a:latin typeface="Poppins Medium" pitchFamily="2" charset="77"/>
                <a:cs typeface="Poppins Medium" pitchFamily="2" charset="77"/>
              </a:rPr>
              <a:t>Courseware </a:t>
            </a:r>
            <a:r>
              <a:rPr lang="en-IN" sz="1400" dirty="0">
                <a:solidFill>
                  <a:srgbClr val="00B803"/>
                </a:solidFill>
                <a:latin typeface="Poppins Medium" pitchFamily="2" charset="77"/>
                <a:cs typeface="Poppins Medium" pitchFamily="2" charset="77"/>
              </a:rPr>
              <a:t>and </a:t>
            </a:r>
            <a:r>
              <a:rPr lang="en-IN" sz="1400" dirty="0" smtClean="0">
                <a:solidFill>
                  <a:srgbClr val="00B803"/>
                </a:solidFill>
                <a:latin typeface="Poppins Medium" pitchFamily="2" charset="77"/>
                <a:cs typeface="Poppins Medium" pitchFamily="2" charset="77"/>
              </a:rPr>
              <a:t>Labs</a:t>
            </a:r>
            <a:endParaRPr lang="en-IN" sz="1400" dirty="0">
              <a:solidFill>
                <a:srgbClr val="00B803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21" name="Picture 20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C0A2010-1BAA-0E42-A244-40473ABA5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885" y="670581"/>
            <a:ext cx="3741030" cy="1091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96ECAF-3A43-F84A-B385-EA820D0D072A}"/>
              </a:ext>
            </a:extLst>
          </p:cNvPr>
          <p:cNvSpPr txBox="1"/>
          <p:nvPr/>
        </p:nvSpPr>
        <p:spPr>
          <a:xfrm>
            <a:off x="5220588" y="1012467"/>
            <a:ext cx="2870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00B803"/>
                </a:solidFill>
                <a:latin typeface="Poppins Medium" pitchFamily="2" charset="77"/>
                <a:cs typeface="Poppins Medium" pitchFamily="2" charset="77"/>
              </a:rPr>
              <a:t>Last minute booking possible</a:t>
            </a:r>
          </a:p>
        </p:txBody>
      </p:sp>
    </p:spTree>
    <p:extLst>
      <p:ext uri="{BB962C8B-B14F-4D97-AF65-F5344CB8AC3E}">
        <p14:creationId xmlns:p14="http://schemas.microsoft.com/office/powerpoint/2010/main" val="346574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20AEB86-99A2-0847-9924-6E83B6C0EE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845"/>
            <a:ext cx="9139085" cy="514011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726273A-DED7-1D46-B0AC-67532DB8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3"/>
            <a:ext cx="9144000" cy="6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19D0A3E-09E0-B94B-BC14-302E580C2565}"/>
              </a:ext>
            </a:extLst>
          </p:cNvPr>
          <p:cNvSpPr txBox="1"/>
          <p:nvPr/>
        </p:nvSpPr>
        <p:spPr>
          <a:xfrm>
            <a:off x="1691680" y="107184"/>
            <a:ext cx="59994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Sustainable Business Practices</a:t>
            </a:r>
          </a:p>
        </p:txBody>
      </p:sp>
      <p:pic>
        <p:nvPicPr>
          <p:cNvPr id="8" name="Picture 13" descr="F:\Android\ppt_Folder\Images\1x\1x\Asset 2.png">
            <a:extLst>
              <a:ext uri="{FF2B5EF4-FFF2-40B4-BE49-F238E27FC236}">
                <a16:creationId xmlns:a16="http://schemas.microsoft.com/office/drawing/2014/main" id="{5DE41CCD-2A4F-9B4F-83A5-49ECB3C4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95486"/>
            <a:ext cx="566452" cy="341229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28B9A3-9D03-3D4F-9834-EBCC088E1059}"/>
              </a:ext>
            </a:extLst>
          </p:cNvPr>
          <p:cNvSpPr txBox="1"/>
          <p:nvPr/>
        </p:nvSpPr>
        <p:spPr>
          <a:xfrm>
            <a:off x="323528" y="136038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•</a:t>
            </a:r>
            <a:r>
              <a:rPr lang="en-IN" b="1" dirty="0">
                <a:latin typeface="Poppins SemiBold" pitchFamily="2" charset="77"/>
                <a:cs typeface="Poppins SemiBold" pitchFamily="2" charset="77"/>
              </a:rPr>
              <a:t>  </a:t>
            </a:r>
            <a:r>
              <a:rPr lang="en-IN" b="1" dirty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Conserving Environment –</a:t>
            </a:r>
          </a:p>
          <a:p>
            <a:pPr algn="ctr"/>
            <a:r>
              <a:rPr lang="en-IN" b="1" dirty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Tree plantation for every ﻿business flight (</a:t>
            </a:r>
            <a:r>
              <a:rPr lang="en-IN" b="1" dirty="0" err="1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Kustomer</a:t>
            </a:r>
            <a:r>
              <a:rPr lang="en-IN" b="1" dirty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 or Kites)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6272EB-60BF-8E49-9A57-525C799486E4}"/>
              </a:ext>
            </a:extLst>
          </p:cNvPr>
          <p:cNvSpPr/>
          <p:nvPr/>
        </p:nvSpPr>
        <p:spPr>
          <a:xfrm>
            <a:off x="611560" y="415145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•  Best Place to Work for </a:t>
            </a:r>
            <a:r>
              <a:rPr lang="en-IN" b="1" dirty="0" smtClean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Trainers </a:t>
            </a:r>
            <a:r>
              <a:rPr lang="en-IN" b="1" dirty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2010 to </a:t>
            </a:r>
            <a:r>
              <a:rPr lang="en-IN" b="1" dirty="0" smtClean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2023</a:t>
            </a:r>
            <a:endParaRPr lang="en-IN" b="1" dirty="0">
              <a:solidFill>
                <a:srgbClr val="4D4182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6BC382-3BA1-0749-BC2F-2A15A57ADE01}"/>
              </a:ext>
            </a:extLst>
          </p:cNvPr>
          <p:cNvSpPr/>
          <p:nvPr/>
        </p:nvSpPr>
        <p:spPr>
          <a:xfrm>
            <a:off x="611560" y="2933531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﻿ •</a:t>
            </a:r>
            <a:r>
              <a:rPr lang="en-IN" b="1" dirty="0">
                <a:latin typeface="Poppins SemiBold" pitchFamily="2" charset="77"/>
                <a:cs typeface="Poppins SemiBold" pitchFamily="2" charset="77"/>
              </a:rPr>
              <a:t> </a:t>
            </a:r>
            <a:r>
              <a:rPr lang="en-IN" b="1" dirty="0">
                <a:solidFill>
                  <a:srgbClr val="4D4182"/>
                </a:solidFill>
                <a:latin typeface="Poppins SemiBold" pitchFamily="2" charset="77"/>
                <a:cs typeface="Poppins SemiBold" pitchFamily="2" charset="77"/>
              </a:rPr>
              <a:t>Permanent Work From Home</a:t>
            </a:r>
          </a:p>
        </p:txBody>
      </p:sp>
    </p:spTree>
    <p:extLst>
      <p:ext uri="{BB962C8B-B14F-4D97-AF65-F5344CB8AC3E}">
        <p14:creationId xmlns:p14="http://schemas.microsoft.com/office/powerpoint/2010/main" val="174779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1F0056C7-299C-D64C-922E-E1F11396F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35" y="-1"/>
            <a:ext cx="6480720" cy="5164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200" y="0"/>
            <a:ext cx="3071803" cy="516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2247" y="221171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629" y="1"/>
            <a:ext cx="1071571" cy="5164228"/>
          </a:xfrm>
          <a:prstGeom prst="rect">
            <a:avLst/>
          </a:prstGeom>
          <a:solidFill>
            <a:srgbClr val="40226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47C0B-426D-2B43-8622-1E81705DC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545" y="4515968"/>
            <a:ext cx="1475139" cy="4835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325" y="2427735"/>
            <a:ext cx="9144000" cy="2715767"/>
          </a:xfrm>
          <a:prstGeom prst="rect">
            <a:avLst/>
          </a:prstGeom>
          <a:solidFill>
            <a:srgbClr val="615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group of people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97AD4BFB-3FB0-9D4F-92AD-3A4DEB950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19" y="2"/>
            <a:ext cx="9144000" cy="37975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722" y="2927801"/>
            <a:ext cx="1500199" cy="221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4315" y="421368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154A4"/>
                </a:solidFill>
                <a:latin typeface="Poppins" pitchFamily="2" charset="77"/>
                <a:cs typeface="Poppins" pitchFamily="2" charset="77"/>
              </a:rPr>
              <a:t>30 </a:t>
            </a:r>
            <a:r>
              <a:rPr lang="en-US" sz="1600" dirty="0">
                <a:solidFill>
                  <a:srgbClr val="6154A4"/>
                </a:solidFill>
                <a:latin typeface="Poppins" pitchFamily="2" charset="77"/>
                <a:cs typeface="Poppins" pitchFamily="2" charset="77"/>
              </a:rPr>
              <a:t>years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158" y="4671729"/>
            <a:ext cx="1143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154A4"/>
                </a:solidFill>
                <a:latin typeface="Poppins" pitchFamily="2" charset="77"/>
                <a:cs typeface="Poppins" pitchFamily="2" charset="77"/>
              </a:rPr>
              <a:t>In IT training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3813" y="2927801"/>
            <a:ext cx="1500199" cy="221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32407" y="421368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154A4"/>
                </a:solidFill>
                <a:latin typeface="Poppins Medium" pitchFamily="2" charset="77"/>
                <a:cs typeface="Poppins Medium" pitchFamily="2" charset="77"/>
              </a:rPr>
              <a:t>Official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9565" y="4664035"/>
            <a:ext cx="928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154A4"/>
                </a:solidFill>
                <a:latin typeface="Poppins" pitchFamily="2" charset="77"/>
                <a:cs typeface="Poppins" pitchFamily="2" charset="77"/>
              </a:rPr>
              <a:t>Trainings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1903" y="2927801"/>
            <a:ext cx="1500199" cy="221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22169" y="4141497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154A4"/>
                </a:solidFill>
                <a:latin typeface="Poppins Medium" pitchFamily="2" charset="77"/>
                <a:cs typeface="Poppins Medium" pitchFamily="2" charset="77"/>
              </a:rPr>
              <a:t>300+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8357" y="4428000"/>
            <a:ext cx="1107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154A4"/>
                </a:solidFill>
                <a:latin typeface="Poppins" pitchFamily="2" charset="77"/>
                <a:cs typeface="Poppins" pitchFamily="2" charset="77"/>
              </a:rPr>
              <a:t>Full Time</a:t>
            </a:r>
          </a:p>
          <a:p>
            <a:pPr algn="ctr"/>
            <a:r>
              <a:rPr lang="en-US" sz="1100" dirty="0">
                <a:solidFill>
                  <a:srgbClr val="6154A4"/>
                </a:solidFill>
                <a:latin typeface="Poppins" pitchFamily="2" charset="77"/>
                <a:cs typeface="Poppins" pitchFamily="2" charset="77"/>
              </a:rPr>
              <a:t>Instructors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89995" y="2927801"/>
            <a:ext cx="1500199" cy="221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68588" y="4213688"/>
            <a:ext cx="1232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154A4"/>
                </a:solidFill>
                <a:latin typeface="Poppins Medium" pitchFamily="2" charset="77"/>
                <a:cs typeface="Poppins Medium" pitchFamily="2" charset="77"/>
              </a:rPr>
              <a:t>30,000+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3262" y="4491866"/>
            <a:ext cx="12680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6154A4"/>
                </a:solidFill>
                <a:latin typeface="Poppins" pitchFamily="2" charset="77"/>
                <a:cs typeface="Poppins" pitchFamily="2" charset="77"/>
              </a:rPr>
              <a:t>Individuals Trained every month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58083" y="2927801"/>
            <a:ext cx="1500199" cy="2214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536677" y="421368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154A4"/>
                </a:solidFill>
                <a:latin typeface="Poppins" pitchFamily="2" charset="77"/>
                <a:cs typeface="Poppins" pitchFamily="2" charset="77"/>
              </a:rPr>
              <a:t>﻿Global </a:t>
            </a:r>
            <a:r>
              <a:rPr lang="en-IN" sz="1600" b="0" i="0" u="none" strike="noStrike" dirty="0">
                <a:solidFill>
                  <a:srgbClr val="6154A1"/>
                </a:solidFill>
                <a:effectLst/>
                <a:latin typeface="Poppins" pitchFamily="2" charset="77"/>
                <a:cs typeface="Poppins" pitchFamily="2" charset="77"/>
              </a:rPr>
              <a:t>Presence</a:t>
            </a:r>
            <a:endParaRPr lang="en-US" sz="1600" dirty="0">
              <a:solidFill>
                <a:srgbClr val="6154A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755" y="3084221"/>
            <a:ext cx="996133" cy="8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4582" y="3142117"/>
            <a:ext cx="678660" cy="82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6407" y="3199267"/>
            <a:ext cx="1071191" cy="7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0692" y="3231017"/>
            <a:ext cx="658803" cy="7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29557" y="3199267"/>
            <a:ext cx="757251" cy="7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D646D3B5-09E9-FD43-B91D-6B81746970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9289" cy="514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0E4FA0-204D-7F42-89BF-3BA4033945A4}"/>
              </a:ext>
            </a:extLst>
          </p:cNvPr>
          <p:cNvSpPr/>
          <p:nvPr/>
        </p:nvSpPr>
        <p:spPr>
          <a:xfrm>
            <a:off x="2123728" y="205979"/>
            <a:ext cx="3960440" cy="349547"/>
          </a:xfrm>
          <a:prstGeom prst="rect">
            <a:avLst/>
          </a:prstGeom>
          <a:solidFill>
            <a:srgbClr val="534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225B3-B801-D44A-A10E-2B3781A58543}"/>
              </a:ext>
            </a:extLst>
          </p:cNvPr>
          <p:cNvSpPr txBox="1"/>
          <p:nvPr/>
        </p:nvSpPr>
        <p:spPr>
          <a:xfrm>
            <a:off x="3324122" y="142225"/>
            <a:ext cx="24957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﻿Global Offices</a:t>
            </a:r>
            <a:endParaRPr lang="en-US" sz="2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 b="-118"/>
          <a:stretch>
            <a:fillRect/>
          </a:stretch>
        </p:blipFill>
        <p:spPr bwMode="auto">
          <a:xfrm>
            <a:off x="4143372" y="1571620"/>
            <a:ext cx="485778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" y="1"/>
            <a:ext cx="5715007" cy="6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56012" y="87169"/>
            <a:ext cx="30533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Modes of Delivery</a:t>
            </a:r>
            <a:endParaRPr lang="en-US" sz="25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3085" name="Picture 13" descr="F:\Android\ppt_Folder\Images\1x\1x\Asset 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2693" y="214297"/>
            <a:ext cx="367027" cy="221096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9E2118-216B-C047-B2D9-D82EDDBA64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679191"/>
            <a:ext cx="3189823" cy="92533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96A6ED-0185-E74D-AC07-598237F6393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50" y="4155927"/>
            <a:ext cx="3514370" cy="1011955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8448308C-EEE4-944B-88DD-AF281C3586B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95" y="2465083"/>
            <a:ext cx="3135254" cy="898755"/>
          </a:xfrm>
          <a:prstGeom prst="rect">
            <a:avLst/>
          </a:prstGeom>
        </p:spPr>
      </p:pic>
      <p:pic>
        <p:nvPicPr>
          <p:cNvPr id="20" name="Picture 19" descr="A white rectangle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634FCB8D-DDF0-6648-89FB-4147BA70DA2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97" y="3291830"/>
            <a:ext cx="3189823" cy="964760"/>
          </a:xfrm>
          <a:prstGeom prst="rect">
            <a:avLst/>
          </a:prstGeom>
        </p:spPr>
      </p:pic>
      <p:pic>
        <p:nvPicPr>
          <p:cNvPr id="22" name="Picture 21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BD8076C-E54A-5C4B-9F24-CF46B39EC4F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29" y="1552017"/>
            <a:ext cx="3265885" cy="10328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51757" y="896259"/>
            <a:ext cx="167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DA5808"/>
                </a:solidFill>
                <a:latin typeface="Poppins Medium" pitchFamily="2" charset="77"/>
                <a:cs typeface="Poppins Medium" pitchFamily="2" charset="77"/>
              </a:rPr>
              <a:t>Live Online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0724" y="1140408"/>
            <a:ext cx="2763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Poppins" pitchFamily="2" charset="77"/>
                <a:cs typeface="Poppins" pitchFamily="2" charset="77"/>
              </a:rPr>
              <a:t>Learn from the comfort of your home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1027" y="1777387"/>
            <a:ext cx="607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Poppins Medium" pitchFamily="2" charset="77"/>
                <a:cs typeface="Poppins Medium" pitchFamily="2" charset="77"/>
              </a:rPr>
              <a:t>Flexi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1630" y="197079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Poppins" pitchFamily="2" charset="77"/>
                <a:cs typeface="Poppins" pitchFamily="2" charset="77"/>
              </a:rPr>
              <a:t>I</a:t>
            </a:r>
            <a:r>
              <a:rPr lang="en-US" sz="1000" dirty="0" smtClean="0">
                <a:latin typeface="Poppins" pitchFamily="2" charset="77"/>
                <a:cs typeface="Poppins" pitchFamily="2" charset="77"/>
              </a:rPr>
              <a:t>nteractive Video’s with Mentor </a:t>
            </a:r>
            <a:r>
              <a:rPr lang="en-US" sz="1000" dirty="0">
                <a:latin typeface="Poppins" pitchFamily="2" charset="77"/>
                <a:cs typeface="Poppins" pitchFamily="2" charset="77"/>
              </a:rPr>
              <a:t>S</a:t>
            </a:r>
            <a:r>
              <a:rPr lang="en-US" sz="1000" dirty="0" smtClean="0">
                <a:latin typeface="Poppins" pitchFamily="2" charset="77"/>
                <a:cs typeface="Poppins" pitchFamily="2" charset="77"/>
              </a:rPr>
              <a:t>upport</a:t>
            </a:r>
            <a:endParaRPr lang="en-US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1662" y="2681337"/>
            <a:ext cx="280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D52965"/>
                </a:solidFill>
                <a:latin typeface="Poppins Medium" pitchFamily="2" charset="77"/>
                <a:cs typeface="Poppins Medium" pitchFamily="2" charset="77"/>
              </a:rPr>
              <a:t>﻿Physical Classroom Training</a:t>
            </a:r>
          </a:p>
          <a:p>
            <a:pPr algn="ctr"/>
            <a:r>
              <a:rPr lang="en-US" sz="1000" dirty="0">
                <a:latin typeface="Poppins" pitchFamily="2" charset="77"/>
                <a:cs typeface="Poppins" pitchFamily="2" charset="77"/>
              </a:rPr>
              <a:t>﻿(Using Fluid Classroom)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9780" y="3507056"/>
            <a:ext cx="291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FMAT – Fly Me A Trainer (Onsite)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4571" y="4354127"/>
            <a:ext cx="2107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  <a:latin typeface="Poppins Medium" pitchFamily="2" charset="77"/>
                <a:cs typeface="Poppins Medium" pitchFamily="2" charset="77"/>
              </a:rPr>
              <a:t>Destination Training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3567" y="457201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Poppins" pitchFamily="2" charset="77"/>
                <a:cs typeface="Poppins" pitchFamily="2" charset="77"/>
              </a:rPr>
              <a:t>Dubai</a:t>
            </a:r>
            <a:r>
              <a:rPr lang="en-US" sz="1000" dirty="0">
                <a:latin typeface="Poppins" pitchFamily="2" charset="77"/>
                <a:cs typeface="Poppins" pitchFamily="2" charset="77"/>
              </a:rPr>
              <a:t>, London, Goa, New York,</a:t>
            </a:r>
          </a:p>
          <a:p>
            <a:pPr algn="ctr"/>
            <a:r>
              <a:rPr lang="en-US" sz="1000" dirty="0">
                <a:latin typeface="Poppins" pitchFamily="2" charset="77"/>
                <a:cs typeface="Poppins" pitchFamily="2" charset="77"/>
              </a:rPr>
              <a:t>Singapore, Sydney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0CAAE9-29DC-004F-B2FD-16F0DF4DD2F8}"/>
              </a:ext>
            </a:extLst>
          </p:cNvPr>
          <p:cNvSpPr/>
          <p:nvPr/>
        </p:nvSpPr>
        <p:spPr>
          <a:xfrm>
            <a:off x="0" y="319900"/>
            <a:ext cx="9144000" cy="482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538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93454" y="987574"/>
            <a:ext cx="3420324" cy="7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0684" y="32306"/>
            <a:ext cx="4634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>
                <a:solidFill>
                  <a:schemeClr val="bg1">
                    <a:lumMod val="95000"/>
                  </a:schemeClr>
                </a:solidFill>
                <a:latin typeface="Poppins SemiBold" pitchFamily="2" charset="77"/>
                <a:cs typeface="Poppins SemiBold" pitchFamily="2" charset="77"/>
              </a:rPr>
              <a:t>﻿Our Unusual Offerings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2188" y="1230320"/>
            <a:ext cx="215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4D4282"/>
                </a:solidFill>
                <a:latin typeface="Poppins Medium" pitchFamily="2" charset="77"/>
                <a:cs typeface="Poppins Medium" pitchFamily="2" charset="77"/>
              </a:rPr>
              <a:t>1-on-1 Scheduling</a:t>
            </a:r>
          </a:p>
        </p:txBody>
      </p:sp>
      <p:pic>
        <p:nvPicPr>
          <p:cNvPr id="23" name="Picture 13" descr="F:\Android\ppt_Folder\Images\1x\1x\Asset 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702" y="104346"/>
            <a:ext cx="509903" cy="307164"/>
          </a:xfrm>
          <a:prstGeom prst="rect">
            <a:avLst/>
          </a:prstGeom>
          <a:noFill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C844A8C-EE2B-2E48-8C05-592B586A7393}"/>
              </a:ext>
            </a:extLst>
          </p:cNvPr>
          <p:cNvSpPr/>
          <p:nvPr/>
        </p:nvSpPr>
        <p:spPr>
          <a:xfrm>
            <a:off x="793453" y="2440110"/>
            <a:ext cx="3415237" cy="7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51572" y="2654232"/>
            <a:ext cx="3298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>
                <a:solidFill>
                  <a:srgbClr val="4D4182"/>
                </a:solidFill>
                <a:latin typeface="Poppins Medium" pitchFamily="2" charset="77"/>
                <a:cs typeface="Poppins Medium" pitchFamily="2" charset="77"/>
              </a:rPr>
              <a:t>Assessments</a:t>
            </a:r>
            <a:endParaRPr lang="en-IN" sz="1400" dirty="0">
              <a:solidFill>
                <a:srgbClr val="4D4182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97061F-CB04-6A4A-8B5A-73F5DFA8F78D}"/>
              </a:ext>
            </a:extLst>
          </p:cNvPr>
          <p:cNvSpPr/>
          <p:nvPr/>
        </p:nvSpPr>
        <p:spPr>
          <a:xfrm>
            <a:off x="4968100" y="987574"/>
            <a:ext cx="3420324" cy="7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9E6E68-F4A9-6F41-9F95-A91328A7AD31}"/>
              </a:ext>
            </a:extLst>
          </p:cNvPr>
          <p:cNvSpPr/>
          <p:nvPr/>
        </p:nvSpPr>
        <p:spPr>
          <a:xfrm>
            <a:off x="760665" y="3995680"/>
            <a:ext cx="3415237" cy="7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04CEEB-08F8-DF44-B0B8-3DC271527721}"/>
              </a:ext>
            </a:extLst>
          </p:cNvPr>
          <p:cNvSpPr/>
          <p:nvPr/>
        </p:nvSpPr>
        <p:spPr>
          <a:xfrm>
            <a:off x="4968099" y="3977567"/>
            <a:ext cx="3415236" cy="7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17702" y="1241263"/>
            <a:ext cx="2305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4D4282"/>
                </a:solidFill>
                <a:latin typeface="Poppins Medium" pitchFamily="2" charset="77"/>
                <a:cs typeface="Poppins Medium" pitchFamily="2" charset="77"/>
              </a:rPr>
              <a:t>Revisions Classes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7864" y="4233190"/>
            <a:ext cx="187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4D4282"/>
                </a:solidFill>
                <a:latin typeface="Poppins Medium" pitchFamily="2" charset="77"/>
                <a:cs typeface="Poppins Medium" pitchFamily="2" charset="77"/>
              </a:rPr>
              <a:t>Lab Extensions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2657" y="4209802"/>
            <a:ext cx="1914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4D4282"/>
                </a:solidFill>
                <a:latin typeface="Poppins Medium" pitchFamily="2" charset="77"/>
                <a:cs typeface="Poppins Medium" pitchFamily="2" charset="77"/>
              </a:rPr>
              <a:t>4 Hour Sessions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68B3F3-343C-E14F-B742-7FFD8BA3DFF5}"/>
              </a:ext>
            </a:extLst>
          </p:cNvPr>
          <p:cNvSpPr/>
          <p:nvPr/>
        </p:nvSpPr>
        <p:spPr>
          <a:xfrm>
            <a:off x="4957235" y="2440110"/>
            <a:ext cx="3426100" cy="76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67CC3B-FAF1-4C4A-BE28-6DA244F34552}"/>
              </a:ext>
            </a:extLst>
          </p:cNvPr>
          <p:cNvSpPr txBox="1"/>
          <p:nvPr/>
        </p:nvSpPr>
        <p:spPr>
          <a:xfrm>
            <a:off x="5530483" y="2690560"/>
            <a:ext cx="2357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4D4282"/>
                </a:solidFill>
                <a:latin typeface="Poppins Medium" pitchFamily="2" charset="77"/>
                <a:cs typeface="Poppins Medium" pitchFamily="2" charset="77"/>
              </a:rPr>
              <a:t>Flexible Dates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0CAAE9-29DC-004F-B2FD-16F0DF4DD2F8}"/>
              </a:ext>
            </a:extLst>
          </p:cNvPr>
          <p:cNvSpPr/>
          <p:nvPr/>
        </p:nvSpPr>
        <p:spPr>
          <a:xfrm>
            <a:off x="0" y="195486"/>
            <a:ext cx="9180512" cy="5008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538"/>
            <a:ext cx="9144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51730" y="29633"/>
            <a:ext cx="59454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500" b="1" dirty="0">
                <a:solidFill>
                  <a:schemeClr val="bg1">
                    <a:lumMod val="95000"/>
                  </a:schemeClr>
                </a:solidFill>
                <a:latin typeface="Poppins SemiBold" pitchFamily="2" charset="77"/>
                <a:cs typeface="Poppins SemiBold" pitchFamily="2" charset="77"/>
              </a:rPr>
              <a:t>﻿Our Unusual Offerings (</a:t>
            </a:r>
            <a:r>
              <a:rPr lang="en-IN" sz="25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Continued)</a:t>
            </a:r>
          </a:p>
        </p:txBody>
      </p:sp>
      <p:pic>
        <p:nvPicPr>
          <p:cNvPr id="23" name="Picture 13" descr="F:\Android\ppt_Folder\Images\1x\1x\Asset 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702" y="135088"/>
            <a:ext cx="509903" cy="307164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4FD97B-062B-5D49-8536-6D3B5A4E2DEF}"/>
              </a:ext>
            </a:extLst>
          </p:cNvPr>
          <p:cNvSpPr/>
          <p:nvPr/>
        </p:nvSpPr>
        <p:spPr>
          <a:xfrm>
            <a:off x="2543407" y="1096466"/>
            <a:ext cx="4057185" cy="662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AFF9-C844-FE46-8E33-96BC0EE0C8C1}"/>
              </a:ext>
            </a:extLst>
          </p:cNvPr>
          <p:cNvSpPr txBox="1"/>
          <p:nvPr/>
        </p:nvSpPr>
        <p:spPr>
          <a:xfrm>
            <a:off x="2906645" y="1253608"/>
            <a:ext cx="316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4D4282"/>
                </a:solidFill>
                <a:latin typeface="Poppins" pitchFamily="2" charset="77"/>
                <a:cs typeface="Poppins" pitchFamily="2" charset="77"/>
              </a:rPr>
              <a:t>﻿</a:t>
            </a:r>
            <a:r>
              <a:rPr lang="en-IN" sz="1400" dirty="0" smtClean="0">
                <a:solidFill>
                  <a:srgbClr val="4D4282"/>
                </a:solidFill>
                <a:latin typeface="Poppins Medium" pitchFamily="2" charset="77"/>
                <a:cs typeface="Poppins Medium" pitchFamily="2" charset="77"/>
              </a:rPr>
              <a:t>Recordings of Classes</a:t>
            </a:r>
            <a:endParaRPr lang="en-IN" sz="1400" dirty="0">
              <a:solidFill>
                <a:srgbClr val="4D4282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5513F7-368B-7845-80D3-9E025585E490}"/>
              </a:ext>
            </a:extLst>
          </p:cNvPr>
          <p:cNvSpPr/>
          <p:nvPr/>
        </p:nvSpPr>
        <p:spPr>
          <a:xfrm>
            <a:off x="340109" y="2503250"/>
            <a:ext cx="4057185" cy="66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672C7-5D54-164C-9355-17970ABE2F34}"/>
              </a:ext>
            </a:extLst>
          </p:cNvPr>
          <p:cNvSpPr txBox="1"/>
          <p:nvPr/>
        </p:nvSpPr>
        <p:spPr>
          <a:xfrm>
            <a:off x="1527639" y="2680520"/>
            <a:ext cx="2047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4D4182"/>
                </a:solidFill>
                <a:latin typeface="Poppins Medium" pitchFamily="2" charset="77"/>
                <a:cs typeface="Poppins Medium" pitchFamily="2" charset="77"/>
              </a:rPr>
              <a:t>7 Days Promise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25B58E-329B-834B-9591-14B3BCA63D69}"/>
              </a:ext>
            </a:extLst>
          </p:cNvPr>
          <p:cNvSpPr/>
          <p:nvPr/>
        </p:nvSpPr>
        <p:spPr>
          <a:xfrm>
            <a:off x="4721560" y="2510227"/>
            <a:ext cx="4057185" cy="66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FC9380-A6E2-5F45-AFAA-2107A64603AE}"/>
              </a:ext>
            </a:extLst>
          </p:cNvPr>
          <p:cNvSpPr txBox="1"/>
          <p:nvPr/>
        </p:nvSpPr>
        <p:spPr>
          <a:xfrm>
            <a:off x="5694407" y="2725823"/>
            <a:ext cx="2158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4D4282"/>
                </a:solidFill>
                <a:latin typeface="Poppins Medium" pitchFamily="2" charset="77"/>
                <a:cs typeface="Poppins Medium" pitchFamily="2" charset="77"/>
              </a:rPr>
              <a:t>﻿Rare Courses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C09579-1BD8-4949-A610-AC6A98DF5D79}"/>
              </a:ext>
            </a:extLst>
          </p:cNvPr>
          <p:cNvSpPr/>
          <p:nvPr/>
        </p:nvSpPr>
        <p:spPr>
          <a:xfrm>
            <a:off x="340109" y="3992185"/>
            <a:ext cx="4057185" cy="66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8E9C3A-4127-3F47-A2C6-B4F055AB493E}"/>
              </a:ext>
            </a:extLst>
          </p:cNvPr>
          <p:cNvSpPr txBox="1"/>
          <p:nvPr/>
        </p:nvSpPr>
        <p:spPr>
          <a:xfrm>
            <a:off x="994920" y="4174538"/>
            <a:ext cx="268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u="none" strike="noStrike" dirty="0">
                <a:solidFill>
                  <a:srgbClr val="4D4082"/>
                </a:solidFill>
                <a:effectLst/>
                <a:latin typeface="Poppins Medium" pitchFamily="2" charset="77"/>
                <a:cs typeface="Poppins Medium" pitchFamily="2" charset="77"/>
              </a:rPr>
              <a:t>TNA-in-a-Box</a:t>
            </a:r>
            <a:endParaRPr lang="en-IN" sz="1400" dirty="0">
              <a:solidFill>
                <a:srgbClr val="4D4082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B0C9C0-DEF6-EB40-BFDA-F71BED01DE30}"/>
              </a:ext>
            </a:extLst>
          </p:cNvPr>
          <p:cNvSpPr/>
          <p:nvPr/>
        </p:nvSpPr>
        <p:spPr>
          <a:xfrm>
            <a:off x="4745026" y="3992185"/>
            <a:ext cx="4057185" cy="66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255FB-FECC-504D-9083-1F41EE61B577}"/>
              </a:ext>
            </a:extLst>
          </p:cNvPr>
          <p:cNvSpPr txBox="1"/>
          <p:nvPr/>
        </p:nvSpPr>
        <p:spPr>
          <a:xfrm>
            <a:off x="4855922" y="3972397"/>
            <a:ext cx="3929091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400" u="none" strike="noStrike" dirty="0">
                <a:solidFill>
                  <a:srgbClr val="4D4082"/>
                </a:solidFill>
                <a:effectLst/>
                <a:latin typeface="Poppins Medium" pitchFamily="2" charset="77"/>
                <a:cs typeface="Poppins Medium" pitchFamily="2" charset="77"/>
              </a:rPr>
              <a:t>﻿Productivity Enhancement Program (PEP)</a:t>
            </a:r>
          </a:p>
          <a:p>
            <a:pPr algn="ctr">
              <a:lnSpc>
                <a:spcPct val="150000"/>
              </a:lnSpc>
            </a:pPr>
            <a:r>
              <a:rPr lang="en-IN" sz="1400" u="none" strike="noStrike" dirty="0">
                <a:solidFill>
                  <a:srgbClr val="4D4082"/>
                </a:solidFill>
                <a:effectLst/>
                <a:latin typeface="Poppins Medium" pitchFamily="2" charset="77"/>
                <a:cs typeface="Poppins Medium" pitchFamily="2" charset="77"/>
              </a:rPr>
              <a:t>MS Office Training</a:t>
            </a:r>
            <a:endParaRPr lang="en-IN" sz="1400" dirty="0">
              <a:solidFill>
                <a:srgbClr val="4D4082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0238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DB8FE-E128-D541-8047-035B416507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9289" cy="51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36092" y="2"/>
            <a:ext cx="30718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Key</a:t>
            </a:r>
            <a:r>
              <a:rPr lang="en-US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IN" sz="27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Customers</a:t>
            </a:r>
            <a:endParaRPr lang="en-US" sz="27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D763F1-5492-3840-B8A7-D2B13AD752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F5FA0DE-3F5B-BC42-95BF-9AEB24E05D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10183</TotalTime>
  <Words>231</Words>
  <Application>Microsoft Office PowerPoint</Application>
  <PresentationFormat>On-screen Show (16:9)</PresentationFormat>
  <Paragraphs>58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Poppins</vt:lpstr>
      <vt:lpstr>Poppins Medium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Windows User</dc:creator>
  <cp:lastModifiedBy>Ekta Gupta</cp:lastModifiedBy>
  <cp:revision>146</cp:revision>
  <dcterms:created xsi:type="dcterms:W3CDTF">2022-01-17T12:17:42Z</dcterms:created>
  <dcterms:modified xsi:type="dcterms:W3CDTF">2023-03-30T11:23:03Z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4572510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